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26" r:id="rId2"/>
  </p:sldMasterIdLst>
  <p:notesMasterIdLst>
    <p:notesMasterId r:id="rId32"/>
  </p:notesMasterIdLst>
  <p:handoutMasterIdLst>
    <p:handoutMasterId r:id="rId33"/>
  </p:handoutMasterIdLst>
  <p:sldIdLst>
    <p:sldId id="557" r:id="rId3"/>
    <p:sldId id="614" r:id="rId4"/>
    <p:sldId id="603" r:id="rId5"/>
    <p:sldId id="629" r:id="rId6"/>
    <p:sldId id="630" r:id="rId7"/>
    <p:sldId id="631" r:id="rId8"/>
    <p:sldId id="632" r:id="rId9"/>
    <p:sldId id="584" r:id="rId10"/>
    <p:sldId id="623" r:id="rId11"/>
    <p:sldId id="619" r:id="rId12"/>
    <p:sldId id="620" r:id="rId13"/>
    <p:sldId id="621" r:id="rId14"/>
    <p:sldId id="624" r:id="rId15"/>
    <p:sldId id="567" r:id="rId16"/>
    <p:sldId id="565" r:id="rId17"/>
    <p:sldId id="633" r:id="rId18"/>
    <p:sldId id="568" r:id="rId19"/>
    <p:sldId id="601" r:id="rId20"/>
    <p:sldId id="622" r:id="rId21"/>
    <p:sldId id="615" r:id="rId22"/>
    <p:sldId id="616" r:id="rId23"/>
    <p:sldId id="617" r:id="rId24"/>
    <p:sldId id="605" r:id="rId25"/>
    <p:sldId id="580" r:id="rId26"/>
    <p:sldId id="582" r:id="rId27"/>
    <p:sldId id="634" r:id="rId28"/>
    <p:sldId id="637" r:id="rId29"/>
    <p:sldId id="604" r:id="rId30"/>
    <p:sldId id="610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9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3651" userDrawn="1">
          <p15:clr>
            <a:srgbClr val="A4A3A4"/>
          </p15:clr>
        </p15:guide>
        <p15:guide id="4" pos="41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mala" initials="K" lastIdx="4" clrIdx="0">
    <p:extLst/>
  </p:cmAuthor>
  <p:cmAuthor id="2" name="Author" initials="A" lastIdx="9" clrIdx="1"/>
  <p:cmAuthor id="3" name="Prachi" initials="P" lastIdx="1" clrIdx="2">
    <p:extLst>
      <p:ext uri="{19B8F6BF-5375-455C-9EA6-DF929625EA0E}">
        <p15:presenceInfo xmlns:p15="http://schemas.microsoft.com/office/powerpoint/2012/main" userId="Prachi" providerId="None"/>
      </p:ext>
    </p:extLst>
  </p:cmAuthor>
  <p:cmAuthor id="4" name="Philson John Philip" initials="P" lastIdx="2" clrIdx="3">
    <p:extLst>
      <p:ext uri="{19B8F6BF-5375-455C-9EA6-DF929625EA0E}">
        <p15:presenceInfo xmlns:p15="http://schemas.microsoft.com/office/powerpoint/2012/main" userId="Philson John Phili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82"/>
    <a:srgbClr val="FFFFFF"/>
    <a:srgbClr val="FA412E"/>
    <a:srgbClr val="CC8422"/>
    <a:srgbClr val="FABD6D"/>
    <a:srgbClr val="E9EDF4"/>
    <a:srgbClr val="4F81BD"/>
    <a:srgbClr val="B76421"/>
    <a:srgbClr val="FAE8CA"/>
    <a:srgbClr val="DDA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89048" autoAdjust="0"/>
  </p:normalViewPr>
  <p:slideViewPr>
    <p:cSldViewPr snapToGrid="0" showGuides="1">
      <p:cViewPr varScale="1">
        <p:scale>
          <a:sx n="98" d="100"/>
          <a:sy n="98" d="100"/>
        </p:scale>
        <p:origin x="798" y="84"/>
      </p:cViewPr>
      <p:guideLst>
        <p:guide orient="horz" pos="509"/>
        <p:guide pos="295"/>
        <p:guide pos="3651"/>
        <p:guide pos="415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89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00C3C-3199-44D4-BEFC-509C38766AF2}" type="doc">
      <dgm:prSet loTypeId="urn:microsoft.com/office/officeart/2005/8/layout/hierarchy2" loCatId="hierarchy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653DB37B-B1E5-44FB-9F4E-5F6658C79C77}">
      <dgm:prSet phldrT="[Text]" custT="1"/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Scoring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D349E41-E898-457E-8F00-B4EEFFC2FCF5}" type="parTrans" cxnId="{70739A2F-C2BA-40ED-8481-A3B28604AE2A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DCB9D6E-ECA0-48B3-91C7-12F7688B3458}" type="sibTrans" cxnId="{70739A2F-C2BA-40ED-8481-A3B28604AE2A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9C8BFB9-C12B-4D1E-BFB9-630AE3B29BFD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Index Time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5B9CDD-E8C7-4CF4-A580-77AF529B4368}" type="parTrans" cxnId="{F9994802-9D50-4909-8695-700D665B4379}">
      <dgm:prSet custT="1"/>
      <dgm:spPr>
        <a:ln>
          <a:solidFill>
            <a:srgbClr val="0070C0"/>
          </a:solidFill>
        </a:ln>
      </dgm:spPr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A256B00-57D0-44A6-891E-2DB68B92CC2F}" type="sibTrans" cxnId="{F9994802-9D50-4909-8695-700D665B4379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5384740-B024-4B3E-ABFD-14CFBE11920C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Query Time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A27779-4739-4A2C-A108-0938B63360DC}" type="parTrans" cxnId="{AFE18342-3E60-4CF6-9CC1-F6F9CDA9D14C}">
      <dgm:prSet custT="1"/>
      <dgm:spPr>
        <a:ln>
          <a:solidFill>
            <a:srgbClr val="0070C0"/>
          </a:solidFill>
        </a:ln>
      </dgm:spPr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0538FEC-3653-4C1F-9746-86E4C5DBF3FD}" type="sibTrans" cxnId="{AFE18342-3E60-4CF6-9CC1-F6F9CDA9D14C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C295D26-5162-491E-8DF2-23622CE7851D}" type="pres">
      <dgm:prSet presAssocID="{FA400C3C-3199-44D4-BEFC-509C38766AF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0CE6385-ECCA-4057-823E-0C15F3342D84}" type="pres">
      <dgm:prSet presAssocID="{653DB37B-B1E5-44FB-9F4E-5F6658C79C77}" presName="root1" presStyleCnt="0"/>
      <dgm:spPr/>
      <dgm:t>
        <a:bodyPr/>
        <a:lstStyle/>
        <a:p>
          <a:endParaRPr lang="en-IN"/>
        </a:p>
      </dgm:t>
    </dgm:pt>
    <dgm:pt modelId="{4DB1EC96-00D2-4781-AF94-D756FA6C5E0C}" type="pres">
      <dgm:prSet presAssocID="{653DB37B-B1E5-44FB-9F4E-5F6658C79C7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F705B90-9F5F-4CA1-947A-42F73E6ED938}" type="pres">
      <dgm:prSet presAssocID="{653DB37B-B1E5-44FB-9F4E-5F6658C79C77}" presName="level2hierChild" presStyleCnt="0"/>
      <dgm:spPr/>
      <dgm:t>
        <a:bodyPr/>
        <a:lstStyle/>
        <a:p>
          <a:endParaRPr lang="en-IN"/>
        </a:p>
      </dgm:t>
    </dgm:pt>
    <dgm:pt modelId="{7B77370C-AE1F-4156-A4E6-A26A9CBE0967}" type="pres">
      <dgm:prSet presAssocID="{135B9CDD-E8C7-4CF4-A580-77AF529B4368}" presName="conn2-1" presStyleLbl="parChTrans1D2" presStyleIdx="0" presStyleCnt="2"/>
      <dgm:spPr/>
      <dgm:t>
        <a:bodyPr/>
        <a:lstStyle/>
        <a:p>
          <a:endParaRPr lang="en-IN"/>
        </a:p>
      </dgm:t>
    </dgm:pt>
    <dgm:pt modelId="{AE815359-F536-4AEA-BC27-EF2649ADA190}" type="pres">
      <dgm:prSet presAssocID="{135B9CDD-E8C7-4CF4-A580-77AF529B4368}" presName="connTx" presStyleLbl="parChTrans1D2" presStyleIdx="0" presStyleCnt="2"/>
      <dgm:spPr/>
      <dgm:t>
        <a:bodyPr/>
        <a:lstStyle/>
        <a:p>
          <a:endParaRPr lang="en-IN"/>
        </a:p>
      </dgm:t>
    </dgm:pt>
    <dgm:pt modelId="{E120860E-7C95-4EAE-82AA-A34D78626BA1}" type="pres">
      <dgm:prSet presAssocID="{C9C8BFB9-C12B-4D1E-BFB9-630AE3B29BFD}" presName="root2" presStyleCnt="0"/>
      <dgm:spPr/>
      <dgm:t>
        <a:bodyPr/>
        <a:lstStyle/>
        <a:p>
          <a:endParaRPr lang="en-IN"/>
        </a:p>
      </dgm:t>
    </dgm:pt>
    <dgm:pt modelId="{98466545-36D0-40D9-9520-8679A9BA4D89}" type="pres">
      <dgm:prSet presAssocID="{C9C8BFB9-C12B-4D1E-BFB9-630AE3B29BFD}" presName="LevelTwoTextNode" presStyleLbl="node2" presStyleIdx="0" presStyleCnt="2" custLinFactNeighborX="1803" custLinFactNeighborY="-4676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55FC402-2BDF-4DE1-9A6E-FB52FFCF7897}" type="pres">
      <dgm:prSet presAssocID="{C9C8BFB9-C12B-4D1E-BFB9-630AE3B29BFD}" presName="level3hierChild" presStyleCnt="0"/>
      <dgm:spPr/>
      <dgm:t>
        <a:bodyPr/>
        <a:lstStyle/>
        <a:p>
          <a:endParaRPr lang="en-IN"/>
        </a:p>
      </dgm:t>
    </dgm:pt>
    <dgm:pt modelId="{9EF532B9-5BDF-4468-B8F6-13EF9282E83F}" type="pres">
      <dgm:prSet presAssocID="{F6A27779-4739-4A2C-A108-0938B63360DC}" presName="conn2-1" presStyleLbl="parChTrans1D2" presStyleIdx="1" presStyleCnt="2"/>
      <dgm:spPr/>
      <dgm:t>
        <a:bodyPr/>
        <a:lstStyle/>
        <a:p>
          <a:endParaRPr lang="en-IN"/>
        </a:p>
      </dgm:t>
    </dgm:pt>
    <dgm:pt modelId="{845E5D6B-CFAF-4D75-BE09-26B55CA1E4B8}" type="pres">
      <dgm:prSet presAssocID="{F6A27779-4739-4A2C-A108-0938B63360DC}" presName="connTx" presStyleLbl="parChTrans1D2" presStyleIdx="1" presStyleCnt="2"/>
      <dgm:spPr/>
      <dgm:t>
        <a:bodyPr/>
        <a:lstStyle/>
        <a:p>
          <a:endParaRPr lang="en-IN"/>
        </a:p>
      </dgm:t>
    </dgm:pt>
    <dgm:pt modelId="{164CDB31-E051-4FAA-A0B4-D9B5A3097376}" type="pres">
      <dgm:prSet presAssocID="{95384740-B024-4B3E-ABFD-14CFBE11920C}" presName="root2" presStyleCnt="0"/>
      <dgm:spPr/>
      <dgm:t>
        <a:bodyPr/>
        <a:lstStyle/>
        <a:p>
          <a:endParaRPr lang="en-IN"/>
        </a:p>
      </dgm:t>
    </dgm:pt>
    <dgm:pt modelId="{C96D0A1A-DA86-404A-AD04-6A3C872D3482}" type="pres">
      <dgm:prSet presAssocID="{95384740-B024-4B3E-ABFD-14CFBE11920C}" presName="LevelTwoTextNode" presStyleLbl="node2" presStyleIdx="1" presStyleCnt="2" custLinFactNeighborX="1803" custLinFactNeighborY="7689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0228429B-5A25-4066-AD7F-FFB017EC8336}" type="pres">
      <dgm:prSet presAssocID="{95384740-B024-4B3E-ABFD-14CFBE11920C}" presName="level3hierChild" presStyleCnt="0"/>
      <dgm:spPr/>
      <dgm:t>
        <a:bodyPr/>
        <a:lstStyle/>
        <a:p>
          <a:endParaRPr lang="en-IN"/>
        </a:p>
      </dgm:t>
    </dgm:pt>
  </dgm:ptLst>
  <dgm:cxnLst>
    <dgm:cxn modelId="{8921AC17-771C-4D27-9638-77308BD87513}" type="presOf" srcId="{135B9CDD-E8C7-4CF4-A580-77AF529B4368}" destId="{7B77370C-AE1F-4156-A4E6-A26A9CBE0967}" srcOrd="0" destOrd="0" presId="urn:microsoft.com/office/officeart/2005/8/layout/hierarchy2"/>
    <dgm:cxn modelId="{B8EF96DE-54C7-49B2-8792-01DF7E270F38}" type="presOf" srcId="{653DB37B-B1E5-44FB-9F4E-5F6658C79C77}" destId="{4DB1EC96-00D2-4781-AF94-D756FA6C5E0C}" srcOrd="0" destOrd="0" presId="urn:microsoft.com/office/officeart/2005/8/layout/hierarchy2"/>
    <dgm:cxn modelId="{4BA80D06-9863-46B9-98C0-182E0C4E8EA0}" type="presOf" srcId="{F6A27779-4739-4A2C-A108-0938B63360DC}" destId="{845E5D6B-CFAF-4D75-BE09-26B55CA1E4B8}" srcOrd="1" destOrd="0" presId="urn:microsoft.com/office/officeart/2005/8/layout/hierarchy2"/>
    <dgm:cxn modelId="{120D553E-A49B-41B7-805C-D453D2A37C14}" type="presOf" srcId="{135B9CDD-E8C7-4CF4-A580-77AF529B4368}" destId="{AE815359-F536-4AEA-BC27-EF2649ADA190}" srcOrd="1" destOrd="0" presId="urn:microsoft.com/office/officeart/2005/8/layout/hierarchy2"/>
    <dgm:cxn modelId="{F9994802-9D50-4909-8695-700D665B4379}" srcId="{653DB37B-B1E5-44FB-9F4E-5F6658C79C77}" destId="{C9C8BFB9-C12B-4D1E-BFB9-630AE3B29BFD}" srcOrd="0" destOrd="0" parTransId="{135B9CDD-E8C7-4CF4-A580-77AF529B4368}" sibTransId="{8A256B00-57D0-44A6-891E-2DB68B92CC2F}"/>
    <dgm:cxn modelId="{31F1E0CB-FEDE-4AAB-90D7-3275E1278220}" type="presOf" srcId="{F6A27779-4739-4A2C-A108-0938B63360DC}" destId="{9EF532B9-5BDF-4468-B8F6-13EF9282E83F}" srcOrd="0" destOrd="0" presId="urn:microsoft.com/office/officeart/2005/8/layout/hierarchy2"/>
    <dgm:cxn modelId="{2D6B77C4-76CA-4107-BA77-7D91E53BBCF6}" type="presOf" srcId="{95384740-B024-4B3E-ABFD-14CFBE11920C}" destId="{C96D0A1A-DA86-404A-AD04-6A3C872D3482}" srcOrd="0" destOrd="0" presId="urn:microsoft.com/office/officeart/2005/8/layout/hierarchy2"/>
    <dgm:cxn modelId="{0BA8985C-2760-400F-9507-43AC691E18F5}" type="presOf" srcId="{C9C8BFB9-C12B-4D1E-BFB9-630AE3B29BFD}" destId="{98466545-36D0-40D9-9520-8679A9BA4D89}" srcOrd="0" destOrd="0" presId="urn:microsoft.com/office/officeart/2005/8/layout/hierarchy2"/>
    <dgm:cxn modelId="{FD121052-40F5-48B9-9655-5B281695321A}" type="presOf" srcId="{FA400C3C-3199-44D4-BEFC-509C38766AF2}" destId="{3C295D26-5162-491E-8DF2-23622CE7851D}" srcOrd="0" destOrd="0" presId="urn:microsoft.com/office/officeart/2005/8/layout/hierarchy2"/>
    <dgm:cxn modelId="{70739A2F-C2BA-40ED-8481-A3B28604AE2A}" srcId="{FA400C3C-3199-44D4-BEFC-509C38766AF2}" destId="{653DB37B-B1E5-44FB-9F4E-5F6658C79C77}" srcOrd="0" destOrd="0" parTransId="{CD349E41-E898-457E-8F00-B4EEFFC2FCF5}" sibTransId="{0DCB9D6E-ECA0-48B3-91C7-12F7688B3458}"/>
    <dgm:cxn modelId="{AFE18342-3E60-4CF6-9CC1-F6F9CDA9D14C}" srcId="{653DB37B-B1E5-44FB-9F4E-5F6658C79C77}" destId="{95384740-B024-4B3E-ABFD-14CFBE11920C}" srcOrd="1" destOrd="0" parTransId="{F6A27779-4739-4A2C-A108-0938B63360DC}" sibTransId="{60538FEC-3653-4C1F-9746-86E4C5DBF3FD}"/>
    <dgm:cxn modelId="{4F5EDE7D-33B5-45F7-95BE-9699A6AD12AB}" type="presParOf" srcId="{3C295D26-5162-491E-8DF2-23622CE7851D}" destId="{D0CE6385-ECCA-4057-823E-0C15F3342D84}" srcOrd="0" destOrd="0" presId="urn:microsoft.com/office/officeart/2005/8/layout/hierarchy2"/>
    <dgm:cxn modelId="{8231AEE6-7A34-470C-B70B-A46210D9C2BB}" type="presParOf" srcId="{D0CE6385-ECCA-4057-823E-0C15F3342D84}" destId="{4DB1EC96-00D2-4781-AF94-D756FA6C5E0C}" srcOrd="0" destOrd="0" presId="urn:microsoft.com/office/officeart/2005/8/layout/hierarchy2"/>
    <dgm:cxn modelId="{24F64EB6-089F-475F-BAD9-BF8C16FD4ED5}" type="presParOf" srcId="{D0CE6385-ECCA-4057-823E-0C15F3342D84}" destId="{FF705B90-9F5F-4CA1-947A-42F73E6ED938}" srcOrd="1" destOrd="0" presId="urn:microsoft.com/office/officeart/2005/8/layout/hierarchy2"/>
    <dgm:cxn modelId="{AD406CAC-6D5D-4804-BB65-0CAC6C03A5C2}" type="presParOf" srcId="{FF705B90-9F5F-4CA1-947A-42F73E6ED938}" destId="{7B77370C-AE1F-4156-A4E6-A26A9CBE0967}" srcOrd="0" destOrd="0" presId="urn:microsoft.com/office/officeart/2005/8/layout/hierarchy2"/>
    <dgm:cxn modelId="{9B72F1F3-77C2-4B0E-B271-BCB4DF73A9FB}" type="presParOf" srcId="{7B77370C-AE1F-4156-A4E6-A26A9CBE0967}" destId="{AE815359-F536-4AEA-BC27-EF2649ADA190}" srcOrd="0" destOrd="0" presId="urn:microsoft.com/office/officeart/2005/8/layout/hierarchy2"/>
    <dgm:cxn modelId="{667C7A37-3A7C-4A10-8382-DCAEC6ECC334}" type="presParOf" srcId="{FF705B90-9F5F-4CA1-947A-42F73E6ED938}" destId="{E120860E-7C95-4EAE-82AA-A34D78626BA1}" srcOrd="1" destOrd="0" presId="urn:microsoft.com/office/officeart/2005/8/layout/hierarchy2"/>
    <dgm:cxn modelId="{77AFAC0B-FB18-4038-9761-A547A1F1001D}" type="presParOf" srcId="{E120860E-7C95-4EAE-82AA-A34D78626BA1}" destId="{98466545-36D0-40D9-9520-8679A9BA4D89}" srcOrd="0" destOrd="0" presId="urn:microsoft.com/office/officeart/2005/8/layout/hierarchy2"/>
    <dgm:cxn modelId="{E0B9447D-856A-4246-B031-083E1B6E1C27}" type="presParOf" srcId="{E120860E-7C95-4EAE-82AA-A34D78626BA1}" destId="{855FC402-2BDF-4DE1-9A6E-FB52FFCF7897}" srcOrd="1" destOrd="0" presId="urn:microsoft.com/office/officeart/2005/8/layout/hierarchy2"/>
    <dgm:cxn modelId="{405524E4-D8EA-43B7-A0DB-53EB3179C678}" type="presParOf" srcId="{FF705B90-9F5F-4CA1-947A-42F73E6ED938}" destId="{9EF532B9-5BDF-4468-B8F6-13EF9282E83F}" srcOrd="2" destOrd="0" presId="urn:microsoft.com/office/officeart/2005/8/layout/hierarchy2"/>
    <dgm:cxn modelId="{33ADA8DA-CB13-4311-819D-4859134B8B3B}" type="presParOf" srcId="{9EF532B9-5BDF-4468-B8F6-13EF9282E83F}" destId="{845E5D6B-CFAF-4D75-BE09-26B55CA1E4B8}" srcOrd="0" destOrd="0" presId="urn:microsoft.com/office/officeart/2005/8/layout/hierarchy2"/>
    <dgm:cxn modelId="{B0900A42-498F-4CDA-A1DF-7E71B7AEA8AE}" type="presParOf" srcId="{FF705B90-9F5F-4CA1-947A-42F73E6ED938}" destId="{164CDB31-E051-4FAA-A0B4-D9B5A3097376}" srcOrd="3" destOrd="0" presId="urn:microsoft.com/office/officeart/2005/8/layout/hierarchy2"/>
    <dgm:cxn modelId="{F1E98B1C-2A9A-4FB7-9641-91659208C601}" type="presParOf" srcId="{164CDB31-E051-4FAA-A0B4-D9B5A3097376}" destId="{C96D0A1A-DA86-404A-AD04-6A3C872D3482}" srcOrd="0" destOrd="0" presId="urn:microsoft.com/office/officeart/2005/8/layout/hierarchy2"/>
    <dgm:cxn modelId="{DDC20A8A-208A-4D05-9962-D10A09B34E7A}" type="presParOf" srcId="{164CDB31-E051-4FAA-A0B4-D9B5A3097376}" destId="{0228429B-5A25-4066-AD7F-FFB017EC833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769F8-E4F2-4FD2-853A-00740B46471E}" type="doc">
      <dgm:prSet loTypeId="urn:microsoft.com/office/officeart/2008/layout/VerticalCurvedList" loCatId="list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1A470AD0-9618-4C38-B333-AB487AC48E48}">
      <dgm:prSet phldrT="[Text]"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Advanced Full-Text Search Capabilities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D2B16D2-9DFD-4975-96A6-EDC054EB6799}" type="parTrans" cxnId="{459C01BC-5FF7-4A1C-84A9-5C6938BC7332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7664A6B-68E3-433D-8059-8ADF6D9882D3}" type="sibTrans" cxnId="{459C01BC-5FF7-4A1C-84A9-5C6938BC7332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52EF357-7E72-42FA-A5C8-37ECF1EE3FE8}">
      <dgm:prSet phldrT="[Text]"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Optimized for High Volume Web Traffic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769D256-6164-4431-91A7-89B7A4B8E300}" type="parTrans" cxnId="{101CB2BC-62E0-4256-8BC2-0AB922433108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4F29C6-39DB-4DF0-ABAD-622E50E574EF}" type="sibTrans" cxnId="{101CB2BC-62E0-4256-8BC2-0AB922433108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12CA0E8-6A72-40F1-B266-881B5DB70A9A}">
      <dgm:prSet phldrT="[Text]"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Standards Based Open Interfaces - XML, JSON and HTTP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16B79E-F98B-42CB-A90D-D495C0143073}" type="parTrans" cxnId="{5FEE4516-B96F-428B-B0C5-8E5BF4331A2F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5E1BA68-CE11-44B8-8E95-6F137994442B}" type="sibTrans" cxnId="{5FEE4516-B96F-428B-B0C5-8E5BF4331A2F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C38230-4E39-4283-A67B-9A4118F63616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09F6022-377D-4FF5-9F16-D9B6A57401D0}" type="parTrans" cxnId="{C9162A11-B551-4313-A6F2-728AC22287E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9C5F632-D0F2-4869-BA68-DDA64ECFF802}" type="sibTrans" cxnId="{C9162A11-B551-4313-A6F2-728AC22287E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D6D5EF2-54E7-4D85-B856-FEB98AC593F8}">
      <dgm:prSet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Comprehensive HTML Administration Interfaces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0B30F14-D835-4DFC-A29C-0D66D39CA9A6}" type="parTrans" cxnId="{3EB3F5BB-2621-4202-9ED8-7793471E3B73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D27F133-3F72-4174-B86B-6D0F7D389A18}" type="sibTrans" cxnId="{3EB3F5BB-2621-4202-9ED8-7793471E3B73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DA4C07-4280-4CB2-85EE-C1F5871D287B}">
      <dgm:prSet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Server statistics exposed over JMX for monitoring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1AE7679-BB7E-4772-8E74-3E2594C7122A}" type="parTrans" cxnId="{7AC63236-E0D6-4D17-BB81-B91358022E25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483B0FE-1807-4F73-89C2-039CD141BC00}" type="sibTrans" cxnId="{7AC63236-E0D6-4D17-BB81-B91358022E25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F33E66-119C-4470-A4DE-542140386EA7}">
      <dgm:prSet custT="1"/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Near Real-time indexing and Adaptable with XML Configuration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F5008-94AE-4934-B01F-EB86094A1D35}" type="sibTrans" cxnId="{9F2F22E6-FF22-4740-B1DE-20CEF5F2B36C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1D48E4D-9E5A-4C6A-A728-954B3E382B66}" type="parTrans" cxnId="{9F2F22E6-FF22-4740-B1DE-20CEF5F2B36C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A88C6CF-5C9B-4502-8600-08E406535BC2}">
      <dgm:prSet/>
      <dgm:spPr/>
      <dgm:t>
        <a:bodyPr/>
        <a:lstStyle/>
        <a:p>
          <a:endParaRPr lang="en-IN"/>
        </a:p>
      </dgm:t>
    </dgm:pt>
    <dgm:pt modelId="{D8820951-7161-478A-999E-4088FB5DAAF4}" type="parTrans" cxnId="{07214FDE-6CD3-4910-91BC-3114A23F4D7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5B3F014-B269-46DB-AA21-C0F887583DAE}" type="sibTrans" cxnId="{07214FDE-6CD3-4910-91BC-3114A23F4D7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7F28EE1-2755-4232-9AC9-B94CB1B36E1C}">
      <dgm:prSet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Linearly scalable, auto index replication, auto, Extensible Plugin Architecture 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C70B57-5848-45E9-BD8D-6AFE943643DD}" type="parTrans" cxnId="{73F153BC-6C65-4BD6-A13E-FA0B94959A2E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8BF252-E94B-4135-A474-13412742EE98}" type="sibTrans" cxnId="{73F153BC-6C65-4BD6-A13E-FA0B94959A2E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8725599-631A-493E-8B17-741849DD93BD}">
      <dgm:prSet/>
      <dgm:spPr/>
      <dgm:t>
        <a:bodyPr/>
        <a:lstStyle/>
        <a:p>
          <a:endParaRPr lang="en-IN"/>
        </a:p>
      </dgm:t>
    </dgm:pt>
    <dgm:pt modelId="{34B319C3-EA12-43FC-8BC9-5ECF3B01361C}" type="parTrans" cxnId="{631EB5E1-663E-4BEE-8A4B-318EE0E19F07}">
      <dgm:prSet/>
      <dgm:spPr/>
      <dgm:t>
        <a:bodyPr/>
        <a:lstStyle/>
        <a:p>
          <a:endParaRPr lang="en-IN"/>
        </a:p>
      </dgm:t>
    </dgm:pt>
    <dgm:pt modelId="{F9EF0AC9-3684-4377-914C-92F5D454F895}" type="sibTrans" cxnId="{631EB5E1-663E-4BEE-8A4B-318EE0E19F07}">
      <dgm:prSet/>
      <dgm:spPr/>
      <dgm:t>
        <a:bodyPr/>
        <a:lstStyle/>
        <a:p>
          <a:endParaRPr lang="en-IN"/>
        </a:p>
      </dgm:t>
    </dgm:pt>
    <dgm:pt modelId="{FC778452-7B5D-424B-B271-EB9DCBD6E301}" type="pres">
      <dgm:prSet presAssocID="{4AC769F8-E4F2-4FD2-853A-00740B46471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E29104A4-06FE-420C-988D-6FEFB182B6AF}" type="pres">
      <dgm:prSet presAssocID="{4AC769F8-E4F2-4FD2-853A-00740B46471E}" presName="Name1" presStyleCnt="0"/>
      <dgm:spPr/>
    </dgm:pt>
    <dgm:pt modelId="{CCB0D48C-5605-49BA-AC39-CD3E7DB8BC28}" type="pres">
      <dgm:prSet presAssocID="{4AC769F8-E4F2-4FD2-853A-00740B46471E}" presName="cycle" presStyleCnt="0"/>
      <dgm:spPr/>
    </dgm:pt>
    <dgm:pt modelId="{9C120AA8-5D4F-4C50-8897-9F134A39933B}" type="pres">
      <dgm:prSet presAssocID="{4AC769F8-E4F2-4FD2-853A-00740B46471E}" presName="srcNode" presStyleLbl="node1" presStyleIdx="0" presStyleCnt="7"/>
      <dgm:spPr/>
    </dgm:pt>
    <dgm:pt modelId="{19F9CD86-F5DC-41F0-AB60-4174325303F0}" type="pres">
      <dgm:prSet presAssocID="{4AC769F8-E4F2-4FD2-853A-00740B46471E}" presName="conn" presStyleLbl="parChTrans1D2" presStyleIdx="0" presStyleCnt="1"/>
      <dgm:spPr/>
      <dgm:t>
        <a:bodyPr/>
        <a:lstStyle/>
        <a:p>
          <a:endParaRPr lang="en-IN"/>
        </a:p>
      </dgm:t>
    </dgm:pt>
    <dgm:pt modelId="{1CDC6835-1976-4BAD-AC9D-6C0A7D4843F6}" type="pres">
      <dgm:prSet presAssocID="{4AC769F8-E4F2-4FD2-853A-00740B46471E}" presName="extraNode" presStyleLbl="node1" presStyleIdx="0" presStyleCnt="7"/>
      <dgm:spPr/>
    </dgm:pt>
    <dgm:pt modelId="{73F6D1C2-CE4C-4AE8-952D-26D5E4637FEB}" type="pres">
      <dgm:prSet presAssocID="{4AC769F8-E4F2-4FD2-853A-00740B46471E}" presName="dstNode" presStyleLbl="node1" presStyleIdx="0" presStyleCnt="7"/>
      <dgm:spPr/>
    </dgm:pt>
    <dgm:pt modelId="{6D9368F6-83AA-4B44-A8F0-11173E42B1DE}" type="pres">
      <dgm:prSet presAssocID="{1A470AD0-9618-4C38-B333-AB487AC48E48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2865A22-EF30-4E1B-A62B-D88334F563A7}" type="pres">
      <dgm:prSet presAssocID="{1A470AD0-9618-4C38-B333-AB487AC48E48}" presName="accent_1" presStyleCnt="0"/>
      <dgm:spPr/>
    </dgm:pt>
    <dgm:pt modelId="{4C3E0185-5BC4-45D9-BAA3-E936D226CE3D}" type="pres">
      <dgm:prSet presAssocID="{1A470AD0-9618-4C38-B333-AB487AC48E48}" presName="accentRepeatNode" presStyleLbl="solidFgAcc1" presStyleIdx="0" presStyleCnt="7"/>
      <dgm:spPr/>
    </dgm:pt>
    <dgm:pt modelId="{6A935780-3BC2-4A94-8A35-25DE93BC5EAE}" type="pres">
      <dgm:prSet presAssocID="{252EF357-7E72-42FA-A5C8-37ECF1EE3FE8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A49808C-86A5-4765-BC42-BDD529473835}" type="pres">
      <dgm:prSet presAssocID="{252EF357-7E72-42FA-A5C8-37ECF1EE3FE8}" presName="accent_2" presStyleCnt="0"/>
      <dgm:spPr/>
    </dgm:pt>
    <dgm:pt modelId="{40505C7B-A313-41FC-BCF4-FD825403334E}" type="pres">
      <dgm:prSet presAssocID="{252EF357-7E72-42FA-A5C8-37ECF1EE3FE8}" presName="accentRepeatNode" presStyleLbl="solidFgAcc1" presStyleIdx="1" presStyleCnt="7"/>
      <dgm:spPr/>
    </dgm:pt>
    <dgm:pt modelId="{0EB02C4E-F490-47A1-8016-D34494EA962A}" type="pres">
      <dgm:prSet presAssocID="{B12CA0E8-6A72-40F1-B266-881B5DB70A9A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BCB8EE-064B-4FC4-AB7B-6DFE2CCD6B1C}" type="pres">
      <dgm:prSet presAssocID="{B12CA0E8-6A72-40F1-B266-881B5DB70A9A}" presName="accent_3" presStyleCnt="0"/>
      <dgm:spPr/>
    </dgm:pt>
    <dgm:pt modelId="{92A3FCD3-E9A0-487D-9FE1-374063269102}" type="pres">
      <dgm:prSet presAssocID="{B12CA0E8-6A72-40F1-B266-881B5DB70A9A}" presName="accentRepeatNode" presStyleLbl="solidFgAcc1" presStyleIdx="2" presStyleCnt="7"/>
      <dgm:spPr/>
    </dgm:pt>
    <dgm:pt modelId="{9B833E71-2425-45E9-B9B2-7F83BA0398B0}" type="pres">
      <dgm:prSet presAssocID="{FD6D5EF2-54E7-4D85-B856-FEB98AC593F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F5ED2E-D7A6-4145-9236-C1AB31D14427}" type="pres">
      <dgm:prSet presAssocID="{FD6D5EF2-54E7-4D85-B856-FEB98AC593F8}" presName="accent_4" presStyleCnt="0"/>
      <dgm:spPr/>
    </dgm:pt>
    <dgm:pt modelId="{C33C3F96-9F77-41B1-82F0-9274B6BFCAF7}" type="pres">
      <dgm:prSet presAssocID="{FD6D5EF2-54E7-4D85-B856-FEB98AC593F8}" presName="accentRepeatNode" presStyleLbl="solidFgAcc1" presStyleIdx="3" presStyleCnt="7"/>
      <dgm:spPr/>
    </dgm:pt>
    <dgm:pt modelId="{43CBC82B-29EB-4266-864B-A0F70A44AD51}" type="pres">
      <dgm:prSet presAssocID="{47DA4C07-4280-4CB2-85EE-C1F5871D287B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221E42-B2A1-4D60-A3C1-50646DDF487B}" type="pres">
      <dgm:prSet presAssocID="{47DA4C07-4280-4CB2-85EE-C1F5871D287B}" presName="accent_5" presStyleCnt="0"/>
      <dgm:spPr/>
    </dgm:pt>
    <dgm:pt modelId="{D2590DDF-6638-47DA-9D3D-E43E6165E26B}" type="pres">
      <dgm:prSet presAssocID="{47DA4C07-4280-4CB2-85EE-C1F5871D287B}" presName="accentRepeatNode" presStyleLbl="solidFgAcc1" presStyleIdx="4" presStyleCnt="7"/>
      <dgm:spPr/>
    </dgm:pt>
    <dgm:pt modelId="{ADBBF29E-A98E-4A08-89C7-61ECA658F823}" type="pres">
      <dgm:prSet presAssocID="{D1F33E66-119C-4470-A4DE-542140386EA7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5C4E009-593E-45A3-AC85-AED86AC0EB1B}" type="pres">
      <dgm:prSet presAssocID="{D1F33E66-119C-4470-A4DE-542140386EA7}" presName="accent_6" presStyleCnt="0"/>
      <dgm:spPr/>
    </dgm:pt>
    <dgm:pt modelId="{6BD7C398-CAEC-4313-9163-6D43C8F792D9}" type="pres">
      <dgm:prSet presAssocID="{D1F33E66-119C-4470-A4DE-542140386EA7}" presName="accentRepeatNode" presStyleLbl="solidFgAcc1" presStyleIdx="5" presStyleCnt="7"/>
      <dgm:spPr/>
    </dgm:pt>
    <dgm:pt modelId="{CA16E67E-2A5D-4549-AF88-7D51A59882FF}" type="pres">
      <dgm:prSet presAssocID="{77F28EE1-2755-4232-9AC9-B94CB1B36E1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25DFF51-56D4-4DC4-ADFE-B7D12D57FA5A}" type="pres">
      <dgm:prSet presAssocID="{77F28EE1-2755-4232-9AC9-B94CB1B36E1C}" presName="accent_7" presStyleCnt="0"/>
      <dgm:spPr/>
    </dgm:pt>
    <dgm:pt modelId="{85AF6DDF-3C91-47BB-975E-547112B0B865}" type="pres">
      <dgm:prSet presAssocID="{77F28EE1-2755-4232-9AC9-B94CB1B36E1C}" presName="accentRepeatNode" presStyleLbl="solidFgAcc1" presStyleIdx="6" presStyleCnt="7"/>
      <dgm:spPr/>
    </dgm:pt>
  </dgm:ptLst>
  <dgm:cxnLst>
    <dgm:cxn modelId="{5477DAE4-F63A-4DB2-B958-E0196C266C96}" type="presOf" srcId="{B12CA0E8-6A72-40F1-B266-881B5DB70A9A}" destId="{0EB02C4E-F490-47A1-8016-D34494EA962A}" srcOrd="0" destOrd="0" presId="urn:microsoft.com/office/officeart/2008/layout/VerticalCurvedList"/>
    <dgm:cxn modelId="{C9162A11-B551-4313-A6F2-728AC22287E1}" srcId="{4AC769F8-E4F2-4FD2-853A-00740B46471E}" destId="{7AC38230-4E39-4283-A67B-9A4118F63616}" srcOrd="9" destOrd="0" parTransId="{F09F6022-377D-4FF5-9F16-D9B6A57401D0}" sibTransId="{09C5F632-D0F2-4869-BA68-DDA64ECFF802}"/>
    <dgm:cxn modelId="{732F6668-77C9-422C-BA7F-967BA7CFFD8F}" type="presOf" srcId="{D1F33E66-119C-4470-A4DE-542140386EA7}" destId="{ADBBF29E-A98E-4A08-89C7-61ECA658F823}" srcOrd="0" destOrd="0" presId="urn:microsoft.com/office/officeart/2008/layout/VerticalCurvedList"/>
    <dgm:cxn modelId="{73F153BC-6C65-4BD6-A13E-FA0B94959A2E}" srcId="{4AC769F8-E4F2-4FD2-853A-00740B46471E}" destId="{77F28EE1-2755-4232-9AC9-B94CB1B36E1C}" srcOrd="6" destOrd="0" parTransId="{D1C70B57-5848-45E9-BD8D-6AFE943643DD}" sibTransId="{7A8BF252-E94B-4135-A474-13412742EE98}"/>
    <dgm:cxn modelId="{459C01BC-5FF7-4A1C-84A9-5C6938BC7332}" srcId="{4AC769F8-E4F2-4FD2-853A-00740B46471E}" destId="{1A470AD0-9618-4C38-B333-AB487AC48E48}" srcOrd="0" destOrd="0" parTransId="{7D2B16D2-9DFD-4975-96A6-EDC054EB6799}" sibTransId="{67664A6B-68E3-433D-8059-8ADF6D9882D3}"/>
    <dgm:cxn modelId="{3EB3F5BB-2621-4202-9ED8-7793471E3B73}" srcId="{4AC769F8-E4F2-4FD2-853A-00740B46471E}" destId="{FD6D5EF2-54E7-4D85-B856-FEB98AC593F8}" srcOrd="3" destOrd="0" parTransId="{30B30F14-D835-4DFC-A29C-0D66D39CA9A6}" sibTransId="{FD27F133-3F72-4174-B86B-6D0F7D389A18}"/>
    <dgm:cxn modelId="{4C0D54F8-588F-4389-8E38-26CD8330C65C}" type="presOf" srcId="{47DA4C07-4280-4CB2-85EE-C1F5871D287B}" destId="{43CBC82B-29EB-4266-864B-A0F70A44AD51}" srcOrd="0" destOrd="0" presId="urn:microsoft.com/office/officeart/2008/layout/VerticalCurvedList"/>
    <dgm:cxn modelId="{101CB2BC-62E0-4256-8BC2-0AB922433108}" srcId="{4AC769F8-E4F2-4FD2-853A-00740B46471E}" destId="{252EF357-7E72-42FA-A5C8-37ECF1EE3FE8}" srcOrd="1" destOrd="0" parTransId="{E769D256-6164-4431-91A7-89B7A4B8E300}" sibTransId="{BE4F29C6-39DB-4DF0-ABAD-622E50E574EF}"/>
    <dgm:cxn modelId="{07214FDE-6CD3-4910-91BC-3114A23F4D71}" srcId="{4AC769F8-E4F2-4FD2-853A-00740B46471E}" destId="{CA88C6CF-5C9B-4502-8600-08E406535BC2}" srcOrd="8" destOrd="0" parTransId="{D8820951-7161-478A-999E-4088FB5DAAF4}" sibTransId="{A5B3F014-B269-46DB-AA21-C0F887583DAE}"/>
    <dgm:cxn modelId="{6B23A58A-CC68-4CB2-89DE-2DA190093AD9}" type="presOf" srcId="{1A470AD0-9618-4C38-B333-AB487AC48E48}" destId="{6D9368F6-83AA-4B44-A8F0-11173E42B1DE}" srcOrd="0" destOrd="0" presId="urn:microsoft.com/office/officeart/2008/layout/VerticalCurvedList"/>
    <dgm:cxn modelId="{6ED194BE-776C-4D8E-9B24-724B342E0A4C}" type="presOf" srcId="{252EF357-7E72-42FA-A5C8-37ECF1EE3FE8}" destId="{6A935780-3BC2-4A94-8A35-25DE93BC5EAE}" srcOrd="0" destOrd="0" presId="urn:microsoft.com/office/officeart/2008/layout/VerticalCurvedList"/>
    <dgm:cxn modelId="{CFD4D9B6-05BF-48EA-A64B-C7DF91FB23BD}" type="presOf" srcId="{77F28EE1-2755-4232-9AC9-B94CB1B36E1C}" destId="{CA16E67E-2A5D-4549-AF88-7D51A59882FF}" srcOrd="0" destOrd="0" presId="urn:microsoft.com/office/officeart/2008/layout/VerticalCurvedList"/>
    <dgm:cxn modelId="{5FEE4516-B96F-428B-B0C5-8E5BF4331A2F}" srcId="{4AC769F8-E4F2-4FD2-853A-00740B46471E}" destId="{B12CA0E8-6A72-40F1-B266-881B5DB70A9A}" srcOrd="2" destOrd="0" parTransId="{5216B79E-F98B-42CB-A90D-D495C0143073}" sibTransId="{A5E1BA68-CE11-44B8-8E95-6F137994442B}"/>
    <dgm:cxn modelId="{DC660606-9AE7-4426-B7B1-4EBF08236422}" type="presOf" srcId="{4AC769F8-E4F2-4FD2-853A-00740B46471E}" destId="{FC778452-7B5D-424B-B271-EB9DCBD6E301}" srcOrd="0" destOrd="0" presId="urn:microsoft.com/office/officeart/2008/layout/VerticalCurvedList"/>
    <dgm:cxn modelId="{E15480E7-F72F-4BA0-9C1D-28750837C4C5}" type="presOf" srcId="{67664A6B-68E3-433D-8059-8ADF6D9882D3}" destId="{19F9CD86-F5DC-41F0-AB60-4174325303F0}" srcOrd="0" destOrd="0" presId="urn:microsoft.com/office/officeart/2008/layout/VerticalCurvedList"/>
    <dgm:cxn modelId="{9F2F22E6-FF22-4740-B1DE-20CEF5F2B36C}" srcId="{4AC769F8-E4F2-4FD2-853A-00740B46471E}" destId="{D1F33E66-119C-4470-A4DE-542140386EA7}" srcOrd="5" destOrd="0" parTransId="{21D48E4D-9E5A-4C6A-A728-954B3E382B66}" sibTransId="{C1CF5008-94AE-4934-B01F-EB86094A1D35}"/>
    <dgm:cxn modelId="{611DF7EF-200F-4636-B3E5-F22960B3EDE3}" type="presOf" srcId="{FD6D5EF2-54E7-4D85-B856-FEB98AC593F8}" destId="{9B833E71-2425-45E9-B9B2-7F83BA0398B0}" srcOrd="0" destOrd="0" presId="urn:microsoft.com/office/officeart/2008/layout/VerticalCurvedList"/>
    <dgm:cxn modelId="{7AC63236-E0D6-4D17-BB81-B91358022E25}" srcId="{4AC769F8-E4F2-4FD2-853A-00740B46471E}" destId="{47DA4C07-4280-4CB2-85EE-C1F5871D287B}" srcOrd="4" destOrd="0" parTransId="{B1AE7679-BB7E-4772-8E74-3E2594C7122A}" sibTransId="{2483B0FE-1807-4F73-89C2-039CD141BC00}"/>
    <dgm:cxn modelId="{631EB5E1-663E-4BEE-8A4B-318EE0E19F07}" srcId="{4AC769F8-E4F2-4FD2-853A-00740B46471E}" destId="{28725599-631A-493E-8B17-741849DD93BD}" srcOrd="7" destOrd="0" parTransId="{34B319C3-EA12-43FC-8BC9-5ECF3B01361C}" sibTransId="{F9EF0AC9-3684-4377-914C-92F5D454F895}"/>
    <dgm:cxn modelId="{DD1870E7-A254-4D4B-ADFE-18FA96FEE8F5}" type="presParOf" srcId="{FC778452-7B5D-424B-B271-EB9DCBD6E301}" destId="{E29104A4-06FE-420C-988D-6FEFB182B6AF}" srcOrd="0" destOrd="0" presId="urn:microsoft.com/office/officeart/2008/layout/VerticalCurvedList"/>
    <dgm:cxn modelId="{FF73D963-5E16-49B7-BBE0-C7C3FDDAE390}" type="presParOf" srcId="{E29104A4-06FE-420C-988D-6FEFB182B6AF}" destId="{CCB0D48C-5605-49BA-AC39-CD3E7DB8BC28}" srcOrd="0" destOrd="0" presId="urn:microsoft.com/office/officeart/2008/layout/VerticalCurvedList"/>
    <dgm:cxn modelId="{B3A8FD04-C6D5-40B4-9BE0-0E1BA0EFE7DF}" type="presParOf" srcId="{CCB0D48C-5605-49BA-AC39-CD3E7DB8BC28}" destId="{9C120AA8-5D4F-4C50-8897-9F134A39933B}" srcOrd="0" destOrd="0" presId="urn:microsoft.com/office/officeart/2008/layout/VerticalCurvedList"/>
    <dgm:cxn modelId="{0651703E-B74F-4539-B140-C151556AA6F4}" type="presParOf" srcId="{CCB0D48C-5605-49BA-AC39-CD3E7DB8BC28}" destId="{19F9CD86-F5DC-41F0-AB60-4174325303F0}" srcOrd="1" destOrd="0" presId="urn:microsoft.com/office/officeart/2008/layout/VerticalCurvedList"/>
    <dgm:cxn modelId="{2A90DF17-4165-4A54-B176-7A70F3D53295}" type="presParOf" srcId="{CCB0D48C-5605-49BA-AC39-CD3E7DB8BC28}" destId="{1CDC6835-1976-4BAD-AC9D-6C0A7D4843F6}" srcOrd="2" destOrd="0" presId="urn:microsoft.com/office/officeart/2008/layout/VerticalCurvedList"/>
    <dgm:cxn modelId="{978285AF-A309-4CCE-846B-10020770BACA}" type="presParOf" srcId="{CCB0D48C-5605-49BA-AC39-CD3E7DB8BC28}" destId="{73F6D1C2-CE4C-4AE8-952D-26D5E4637FEB}" srcOrd="3" destOrd="0" presId="urn:microsoft.com/office/officeart/2008/layout/VerticalCurvedList"/>
    <dgm:cxn modelId="{29B85994-7A62-4220-890C-B20C23A9C86C}" type="presParOf" srcId="{E29104A4-06FE-420C-988D-6FEFB182B6AF}" destId="{6D9368F6-83AA-4B44-A8F0-11173E42B1DE}" srcOrd="1" destOrd="0" presId="urn:microsoft.com/office/officeart/2008/layout/VerticalCurvedList"/>
    <dgm:cxn modelId="{6E3E7ABA-B085-4C28-B72F-23027500519A}" type="presParOf" srcId="{E29104A4-06FE-420C-988D-6FEFB182B6AF}" destId="{B2865A22-EF30-4E1B-A62B-D88334F563A7}" srcOrd="2" destOrd="0" presId="urn:microsoft.com/office/officeart/2008/layout/VerticalCurvedList"/>
    <dgm:cxn modelId="{05BDAF84-F7AB-4E8C-9907-55E3D1317183}" type="presParOf" srcId="{B2865A22-EF30-4E1B-A62B-D88334F563A7}" destId="{4C3E0185-5BC4-45D9-BAA3-E936D226CE3D}" srcOrd="0" destOrd="0" presId="urn:microsoft.com/office/officeart/2008/layout/VerticalCurvedList"/>
    <dgm:cxn modelId="{D4C8E0F5-0E1D-4462-9578-F64EB256F96C}" type="presParOf" srcId="{E29104A4-06FE-420C-988D-6FEFB182B6AF}" destId="{6A935780-3BC2-4A94-8A35-25DE93BC5EAE}" srcOrd="3" destOrd="0" presId="urn:microsoft.com/office/officeart/2008/layout/VerticalCurvedList"/>
    <dgm:cxn modelId="{E210E2D0-34D8-4F59-9FD4-FCDA5AEB6223}" type="presParOf" srcId="{E29104A4-06FE-420C-988D-6FEFB182B6AF}" destId="{1A49808C-86A5-4765-BC42-BDD529473835}" srcOrd="4" destOrd="0" presId="urn:microsoft.com/office/officeart/2008/layout/VerticalCurvedList"/>
    <dgm:cxn modelId="{4FFD9D02-1B23-41DD-AA67-0BD6DE23DE35}" type="presParOf" srcId="{1A49808C-86A5-4765-BC42-BDD529473835}" destId="{40505C7B-A313-41FC-BCF4-FD825403334E}" srcOrd="0" destOrd="0" presId="urn:microsoft.com/office/officeart/2008/layout/VerticalCurvedList"/>
    <dgm:cxn modelId="{9385165E-8B3B-4E63-80A3-EBFF58838BA6}" type="presParOf" srcId="{E29104A4-06FE-420C-988D-6FEFB182B6AF}" destId="{0EB02C4E-F490-47A1-8016-D34494EA962A}" srcOrd="5" destOrd="0" presId="urn:microsoft.com/office/officeart/2008/layout/VerticalCurvedList"/>
    <dgm:cxn modelId="{5C4CBF07-276D-4349-9D7B-20FC06A7B3BE}" type="presParOf" srcId="{E29104A4-06FE-420C-988D-6FEFB182B6AF}" destId="{D3BCB8EE-064B-4FC4-AB7B-6DFE2CCD6B1C}" srcOrd="6" destOrd="0" presId="urn:microsoft.com/office/officeart/2008/layout/VerticalCurvedList"/>
    <dgm:cxn modelId="{86A326D1-CF4A-40F3-954D-89F4CD815E1C}" type="presParOf" srcId="{D3BCB8EE-064B-4FC4-AB7B-6DFE2CCD6B1C}" destId="{92A3FCD3-E9A0-487D-9FE1-374063269102}" srcOrd="0" destOrd="0" presId="urn:microsoft.com/office/officeart/2008/layout/VerticalCurvedList"/>
    <dgm:cxn modelId="{FB1B6055-8E54-462D-A866-08179DB505BB}" type="presParOf" srcId="{E29104A4-06FE-420C-988D-6FEFB182B6AF}" destId="{9B833E71-2425-45E9-B9B2-7F83BA0398B0}" srcOrd="7" destOrd="0" presId="urn:microsoft.com/office/officeart/2008/layout/VerticalCurvedList"/>
    <dgm:cxn modelId="{991A70A6-ADC6-4E49-B9E1-2AA89264D124}" type="presParOf" srcId="{E29104A4-06FE-420C-988D-6FEFB182B6AF}" destId="{01F5ED2E-D7A6-4145-9236-C1AB31D14427}" srcOrd="8" destOrd="0" presId="urn:microsoft.com/office/officeart/2008/layout/VerticalCurvedList"/>
    <dgm:cxn modelId="{1284E383-0A17-4A97-A9CD-208E6654965F}" type="presParOf" srcId="{01F5ED2E-D7A6-4145-9236-C1AB31D14427}" destId="{C33C3F96-9F77-41B1-82F0-9274B6BFCAF7}" srcOrd="0" destOrd="0" presId="urn:microsoft.com/office/officeart/2008/layout/VerticalCurvedList"/>
    <dgm:cxn modelId="{ECCCFC60-FA0E-4F07-9DE6-B8590F9D3672}" type="presParOf" srcId="{E29104A4-06FE-420C-988D-6FEFB182B6AF}" destId="{43CBC82B-29EB-4266-864B-A0F70A44AD51}" srcOrd="9" destOrd="0" presId="urn:microsoft.com/office/officeart/2008/layout/VerticalCurvedList"/>
    <dgm:cxn modelId="{0515DE9D-448F-4A1B-B534-18DD7DF86E57}" type="presParOf" srcId="{E29104A4-06FE-420C-988D-6FEFB182B6AF}" destId="{D8221E42-B2A1-4D60-A3C1-50646DDF487B}" srcOrd="10" destOrd="0" presId="urn:microsoft.com/office/officeart/2008/layout/VerticalCurvedList"/>
    <dgm:cxn modelId="{5FB2198C-1828-4F04-A26B-CDEE5E974C1C}" type="presParOf" srcId="{D8221E42-B2A1-4D60-A3C1-50646DDF487B}" destId="{D2590DDF-6638-47DA-9D3D-E43E6165E26B}" srcOrd="0" destOrd="0" presId="urn:microsoft.com/office/officeart/2008/layout/VerticalCurvedList"/>
    <dgm:cxn modelId="{6284B20B-7A09-4C56-815C-C66411A8A51F}" type="presParOf" srcId="{E29104A4-06FE-420C-988D-6FEFB182B6AF}" destId="{ADBBF29E-A98E-4A08-89C7-61ECA658F823}" srcOrd="11" destOrd="0" presId="urn:microsoft.com/office/officeart/2008/layout/VerticalCurvedList"/>
    <dgm:cxn modelId="{56CF9664-F2AE-4120-98B8-0CD090C46D3A}" type="presParOf" srcId="{E29104A4-06FE-420C-988D-6FEFB182B6AF}" destId="{75C4E009-593E-45A3-AC85-AED86AC0EB1B}" srcOrd="12" destOrd="0" presId="urn:microsoft.com/office/officeart/2008/layout/VerticalCurvedList"/>
    <dgm:cxn modelId="{16376ABC-A536-4389-AC7C-BF9D4D768F69}" type="presParOf" srcId="{75C4E009-593E-45A3-AC85-AED86AC0EB1B}" destId="{6BD7C398-CAEC-4313-9163-6D43C8F792D9}" srcOrd="0" destOrd="0" presId="urn:microsoft.com/office/officeart/2008/layout/VerticalCurvedList"/>
    <dgm:cxn modelId="{F1D98841-F3F9-4C2B-A721-0AEC6FFA045C}" type="presParOf" srcId="{E29104A4-06FE-420C-988D-6FEFB182B6AF}" destId="{CA16E67E-2A5D-4549-AF88-7D51A59882FF}" srcOrd="13" destOrd="0" presId="urn:microsoft.com/office/officeart/2008/layout/VerticalCurvedList"/>
    <dgm:cxn modelId="{14F01B55-29E2-4F70-A3BA-C56D1162F29B}" type="presParOf" srcId="{E29104A4-06FE-420C-988D-6FEFB182B6AF}" destId="{225DFF51-56D4-4DC4-ADFE-B7D12D57FA5A}" srcOrd="14" destOrd="0" presId="urn:microsoft.com/office/officeart/2008/layout/VerticalCurvedList"/>
    <dgm:cxn modelId="{A6D8BB4F-6724-4854-9E12-299229CF84EA}" type="presParOf" srcId="{225DFF51-56D4-4DC4-ADFE-B7D12D57FA5A}" destId="{85AF6DDF-3C91-47BB-975E-547112B0B86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1EC96-00D2-4781-AF94-D756FA6C5E0C}">
      <dsp:nvSpPr>
        <dsp:cNvPr id="0" name=""/>
        <dsp:cNvSpPr/>
      </dsp:nvSpPr>
      <dsp:spPr>
        <a:xfrm>
          <a:off x="656" y="604070"/>
          <a:ext cx="1290493" cy="6452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Scoring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9555" y="622969"/>
        <a:ext cx="1252695" cy="607448"/>
      </dsp:txXfrm>
    </dsp:sp>
    <dsp:sp modelId="{7B77370C-AE1F-4156-A4E6-A26A9CBE0967}">
      <dsp:nvSpPr>
        <dsp:cNvPr id="0" name=""/>
        <dsp:cNvSpPr/>
      </dsp:nvSpPr>
      <dsp:spPr>
        <a:xfrm rot="18633056">
          <a:off x="1152072" y="593325"/>
          <a:ext cx="795008" cy="62666"/>
        </a:xfrm>
        <a:custGeom>
          <a:avLst/>
          <a:gdLst/>
          <a:ahLst/>
          <a:cxnLst/>
          <a:rect l="0" t="0" r="0" b="0"/>
          <a:pathLst>
            <a:path>
              <a:moveTo>
                <a:pt x="0" y="31333"/>
              </a:moveTo>
              <a:lnTo>
                <a:pt x="795008" y="31333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529701" y="604783"/>
        <a:ext cx="39750" cy="39750"/>
      </dsp:txXfrm>
    </dsp:sp>
    <dsp:sp modelId="{98466545-36D0-40D9-9520-8679A9BA4D89}">
      <dsp:nvSpPr>
        <dsp:cNvPr id="0" name=""/>
        <dsp:cNvSpPr/>
      </dsp:nvSpPr>
      <dsp:spPr>
        <a:xfrm>
          <a:off x="1808003" y="0"/>
          <a:ext cx="1290493" cy="6452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Index Time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826902" y="18899"/>
        <a:ext cx="1252695" cy="607448"/>
      </dsp:txXfrm>
    </dsp:sp>
    <dsp:sp modelId="{9EF532B9-5BDF-4468-B8F6-13EF9282E83F}">
      <dsp:nvSpPr>
        <dsp:cNvPr id="0" name=""/>
        <dsp:cNvSpPr/>
      </dsp:nvSpPr>
      <dsp:spPr>
        <a:xfrm rot="2966944">
          <a:off x="1152072" y="1197395"/>
          <a:ext cx="795008" cy="62666"/>
        </a:xfrm>
        <a:custGeom>
          <a:avLst/>
          <a:gdLst/>
          <a:ahLst/>
          <a:cxnLst/>
          <a:rect l="0" t="0" r="0" b="0"/>
          <a:pathLst>
            <a:path>
              <a:moveTo>
                <a:pt x="0" y="31333"/>
              </a:moveTo>
              <a:lnTo>
                <a:pt x="795008" y="31333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529701" y="1208853"/>
        <a:ext cx="39750" cy="39750"/>
      </dsp:txXfrm>
    </dsp:sp>
    <dsp:sp modelId="{C96D0A1A-DA86-404A-AD04-6A3C872D3482}">
      <dsp:nvSpPr>
        <dsp:cNvPr id="0" name=""/>
        <dsp:cNvSpPr/>
      </dsp:nvSpPr>
      <dsp:spPr>
        <a:xfrm>
          <a:off x="1808003" y="1208140"/>
          <a:ext cx="1290493" cy="6452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Query Time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826902" y="1227039"/>
        <a:ext cx="1252695" cy="607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9CD86-F5DC-41F0-AB60-4174325303F0}">
      <dsp:nvSpPr>
        <dsp:cNvPr id="0" name=""/>
        <dsp:cNvSpPr/>
      </dsp:nvSpPr>
      <dsp:spPr>
        <a:xfrm>
          <a:off x="-3796346" y="-583092"/>
          <a:ext cx="4524861" cy="4524861"/>
        </a:xfrm>
        <a:prstGeom prst="blockArc">
          <a:avLst>
            <a:gd name="adj1" fmla="val 18900000"/>
            <a:gd name="adj2" fmla="val 2700000"/>
            <a:gd name="adj3" fmla="val 477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9368F6-83AA-4B44-A8F0-11173E42B1DE}">
      <dsp:nvSpPr>
        <dsp:cNvPr id="0" name=""/>
        <dsp:cNvSpPr/>
      </dsp:nvSpPr>
      <dsp:spPr>
        <a:xfrm>
          <a:off x="236402" y="152685"/>
          <a:ext cx="7925178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Advanced Full-Text Search Capabilities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36402" y="152685"/>
        <a:ext cx="7925178" cy="305236"/>
      </dsp:txXfrm>
    </dsp:sp>
    <dsp:sp modelId="{4C3E0185-5BC4-45D9-BAA3-E936D226CE3D}">
      <dsp:nvSpPr>
        <dsp:cNvPr id="0" name=""/>
        <dsp:cNvSpPr/>
      </dsp:nvSpPr>
      <dsp:spPr>
        <a:xfrm>
          <a:off x="45629" y="114530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A935780-3BC2-4A94-8A35-25DE93BC5EAE}">
      <dsp:nvSpPr>
        <dsp:cNvPr id="0" name=""/>
        <dsp:cNvSpPr/>
      </dsp:nvSpPr>
      <dsp:spPr>
        <a:xfrm>
          <a:off x="512821" y="610808"/>
          <a:ext cx="7648759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Optimized for High Volume Web Traffic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12821" y="610808"/>
        <a:ext cx="7648759" cy="305236"/>
      </dsp:txXfrm>
    </dsp:sp>
    <dsp:sp modelId="{40505C7B-A313-41FC-BCF4-FD825403334E}">
      <dsp:nvSpPr>
        <dsp:cNvPr id="0" name=""/>
        <dsp:cNvSpPr/>
      </dsp:nvSpPr>
      <dsp:spPr>
        <a:xfrm>
          <a:off x="322049" y="572654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EB02C4E-F490-47A1-8016-D34494EA962A}">
      <dsp:nvSpPr>
        <dsp:cNvPr id="0" name=""/>
        <dsp:cNvSpPr/>
      </dsp:nvSpPr>
      <dsp:spPr>
        <a:xfrm>
          <a:off x="664298" y="1068596"/>
          <a:ext cx="7497283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Standards Based Open Interfaces - XML, JSON and HTTP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4298" y="1068596"/>
        <a:ext cx="7497283" cy="305236"/>
      </dsp:txXfrm>
    </dsp:sp>
    <dsp:sp modelId="{92A3FCD3-E9A0-487D-9FE1-374063269102}">
      <dsp:nvSpPr>
        <dsp:cNvPr id="0" name=""/>
        <dsp:cNvSpPr/>
      </dsp:nvSpPr>
      <dsp:spPr>
        <a:xfrm>
          <a:off x="473525" y="1030442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B833E71-2425-45E9-B9B2-7F83BA0398B0}">
      <dsp:nvSpPr>
        <dsp:cNvPr id="0" name=""/>
        <dsp:cNvSpPr/>
      </dsp:nvSpPr>
      <dsp:spPr>
        <a:xfrm>
          <a:off x="712663" y="1526720"/>
          <a:ext cx="7448918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Comprehensive HTML Administration Interfaces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12663" y="1526720"/>
        <a:ext cx="7448918" cy="305236"/>
      </dsp:txXfrm>
    </dsp:sp>
    <dsp:sp modelId="{C33C3F96-9F77-41B1-82F0-9274B6BFCAF7}">
      <dsp:nvSpPr>
        <dsp:cNvPr id="0" name=""/>
        <dsp:cNvSpPr/>
      </dsp:nvSpPr>
      <dsp:spPr>
        <a:xfrm>
          <a:off x="521890" y="1488565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3CBC82B-29EB-4266-864B-A0F70A44AD51}">
      <dsp:nvSpPr>
        <dsp:cNvPr id="0" name=""/>
        <dsp:cNvSpPr/>
      </dsp:nvSpPr>
      <dsp:spPr>
        <a:xfrm>
          <a:off x="664298" y="1984843"/>
          <a:ext cx="7497283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Server statistics exposed over JMX for monitoring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4298" y="1984843"/>
        <a:ext cx="7497283" cy="305236"/>
      </dsp:txXfrm>
    </dsp:sp>
    <dsp:sp modelId="{D2590DDF-6638-47DA-9D3D-E43E6165E26B}">
      <dsp:nvSpPr>
        <dsp:cNvPr id="0" name=""/>
        <dsp:cNvSpPr/>
      </dsp:nvSpPr>
      <dsp:spPr>
        <a:xfrm>
          <a:off x="473525" y="1946689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DBBF29E-A98E-4A08-89C7-61ECA658F823}">
      <dsp:nvSpPr>
        <dsp:cNvPr id="0" name=""/>
        <dsp:cNvSpPr/>
      </dsp:nvSpPr>
      <dsp:spPr>
        <a:xfrm>
          <a:off x="512821" y="2442631"/>
          <a:ext cx="7648759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Near Real-time indexing and Adaptable with XML Configuration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12821" y="2442631"/>
        <a:ext cx="7648759" cy="305236"/>
      </dsp:txXfrm>
    </dsp:sp>
    <dsp:sp modelId="{6BD7C398-CAEC-4313-9163-6D43C8F792D9}">
      <dsp:nvSpPr>
        <dsp:cNvPr id="0" name=""/>
        <dsp:cNvSpPr/>
      </dsp:nvSpPr>
      <dsp:spPr>
        <a:xfrm>
          <a:off x="322049" y="2404476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16E67E-2A5D-4549-AF88-7D51A59882FF}">
      <dsp:nvSpPr>
        <dsp:cNvPr id="0" name=""/>
        <dsp:cNvSpPr/>
      </dsp:nvSpPr>
      <dsp:spPr>
        <a:xfrm>
          <a:off x="236402" y="2900754"/>
          <a:ext cx="7925178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Linearly scalable, auto index replication, auto, Extensible Plugin Architecture 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36402" y="2900754"/>
        <a:ext cx="7925178" cy="305236"/>
      </dsp:txXfrm>
    </dsp:sp>
    <dsp:sp modelId="{85AF6DDF-3C91-47BB-975E-547112B0B865}">
      <dsp:nvSpPr>
        <dsp:cNvPr id="0" name=""/>
        <dsp:cNvSpPr/>
      </dsp:nvSpPr>
      <dsp:spPr>
        <a:xfrm>
          <a:off x="45629" y="2862600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3DBA6-918D-4A9D-8298-AD05D778B5C6}" type="datetimeFigureOut">
              <a:rPr lang="en-IN" smtClean="0"/>
              <a:pPr/>
              <a:t>19-08-2015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5F481-2462-4ABC-AF6B-9EFBD33A3B4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822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CDCE2-806D-4599-8BCA-79DEF8E10D46}" type="datetimeFigureOut">
              <a:rPr lang="en-IN" smtClean="0"/>
              <a:pPr/>
              <a:t>19-08-2015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2DF32-8D47-42FD-B435-FE4F3C14D774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465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436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743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141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091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3590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702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9313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28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20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9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81550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5959026" y="4767264"/>
            <a:ext cx="318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www.edureka.co/persistence-with-hibernate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5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666749"/>
            <a:ext cx="4286250" cy="44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4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1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7" descr="edureka logol.jp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Table 18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5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54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46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27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7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1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371368" y="4356249"/>
            <a:ext cx="772633" cy="822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00152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12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7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9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1" y="2258040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edureka logol.jpg"/>
          <p:cNvPicPr>
            <a:picLocks noChangeAspect="1"/>
          </p:cNvPicPr>
          <p:nvPr userDrawn="1"/>
        </p:nvPicPr>
        <p:blipFill rotWithShape="1">
          <a:blip r:embed="rId3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4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1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75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/>
          <p:cNvSpPr txBox="1"/>
          <p:nvPr userDrawn="1"/>
        </p:nvSpPr>
        <p:spPr>
          <a:xfrm>
            <a:off x="6952648" y="4767264"/>
            <a:ext cx="2191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49506" name="Picture 2" descr="Solr Logo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8269" y="209552"/>
            <a:ext cx="2987461" cy="16371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6185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4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7" r:id="rId2"/>
    <p:sldLayoutId id="2147483711" r:id="rId3"/>
    <p:sldLayoutId id="2147483683" r:id="rId4"/>
    <p:sldLayoutId id="2147483715" r:id="rId5"/>
    <p:sldLayoutId id="2147483719" r:id="rId6"/>
    <p:sldLayoutId id="2147483724" r:id="rId7"/>
    <p:sldLayoutId id="2147483725" r:id="rId8"/>
    <p:sldLayoutId id="2147483739" r:id="rId9"/>
    <p:sldLayoutId id="2147483740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8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83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2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les@edureka.co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lucidworks.com/blog/who-uses-lucenesolr/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localhost:8983/solr/brows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iki.apache.org/lucene-java/PoweredB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092" y="1978206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b="1" dirty="0">
                <a:latin typeface="Castellar" panose="020A0402060406010301" pitchFamily="18" charset="0"/>
              </a:rPr>
              <a:t>Boost the Search using Apache </a:t>
            </a:r>
            <a:r>
              <a:rPr lang="en-US" sz="2400" b="1" dirty="0" err="1">
                <a:latin typeface="Castellar" panose="020A0402060406010301" pitchFamily="18" charset="0"/>
              </a:rPr>
              <a:t>Solr</a:t>
            </a:r>
            <a:endParaRPr lang="en-US" sz="2400" b="1" dirty="0">
              <a:latin typeface="Castellar" panose="020A0402060406010301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96402" y="2511794"/>
            <a:ext cx="45742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Solr course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587" y="3212511"/>
            <a:ext cx="502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For Queries during the session and class recording:</a:t>
            </a:r>
          </a:p>
          <a:p>
            <a:pPr lvl="1"/>
            <a:r>
              <a:rPr lang="en-US" sz="1400" dirty="0" smtClean="0"/>
              <a:t>Post on Twitter @edurekaIN: </a:t>
            </a:r>
            <a:r>
              <a:rPr lang="en-US" sz="1400" dirty="0" smtClean="0">
                <a:solidFill>
                  <a:srgbClr val="00B0F0"/>
                </a:solidFill>
              </a:rPr>
              <a:t>#askEdureka</a:t>
            </a:r>
            <a:endParaRPr lang="en-US" sz="1400" dirty="0">
              <a:solidFill>
                <a:srgbClr val="00B0F0"/>
              </a:solidFill>
            </a:endParaRPr>
          </a:p>
          <a:p>
            <a:pPr lvl="1"/>
            <a:r>
              <a:rPr lang="en-US" sz="1400" dirty="0" smtClean="0"/>
              <a:t>Post on Facebook </a:t>
            </a:r>
            <a:r>
              <a:rPr lang="en-US" sz="1400" dirty="0">
                <a:solidFill>
                  <a:srgbClr val="00B0F0"/>
                </a:solidFill>
              </a:rPr>
              <a:t>/edurekaIN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48436" y="3191963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Us 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sales@edureka.co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4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60305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 smtClean="0"/>
              <a:t>Lucene – Writing </a:t>
            </a:r>
            <a:r>
              <a:rPr lang="en-US" dirty="0"/>
              <a:t>to Index</a:t>
            </a:r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873304" y="1371491"/>
            <a:ext cx="7012896" cy="2075273"/>
            <a:chOff x="955497" y="734601"/>
            <a:chExt cx="7012896" cy="2075273"/>
          </a:xfrm>
        </p:grpSpPr>
        <p:sp>
          <p:nvSpPr>
            <p:cNvPr id="2" name="Rectangle 1"/>
            <p:cNvSpPr/>
            <p:nvPr/>
          </p:nvSpPr>
          <p:spPr>
            <a:xfrm>
              <a:off x="955497" y="1073541"/>
              <a:ext cx="1109609" cy="173633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</a:p>
            <a:p>
              <a:pPr algn="ctr"/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</a:p>
            <a:p>
              <a:pPr algn="ctr"/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</a:p>
            <a:p>
              <a:pPr algn="ctr"/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4599" y="1731088"/>
              <a:ext cx="1315092" cy="4212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997556" y="1731088"/>
              <a:ext cx="1315092" cy="4212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IndexWriter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7130513" y="1556319"/>
              <a:ext cx="837880" cy="688368"/>
            </a:xfrm>
            <a:prstGeom prst="ca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Directory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22278" y="734601"/>
              <a:ext cx="976045" cy="27699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dirty="0"/>
                <a:t>Document</a:t>
              </a:r>
              <a:endParaRPr lang="en-IN" dirty="0"/>
            </a:p>
          </p:txBody>
        </p:sp>
        <p:cxnSp>
          <p:nvCxnSpPr>
            <p:cNvPr id="9" name="Straight Arrow Connector 8"/>
            <p:cNvCxnSpPr>
              <a:stCxn id="2" idx="3"/>
              <a:endCxn id="4" idx="1"/>
            </p:cNvCxnSpPr>
            <p:nvPr/>
          </p:nvCxnSpPr>
          <p:spPr>
            <a:xfrm>
              <a:off x="2065106" y="1941708"/>
              <a:ext cx="79949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188877" y="1900503"/>
              <a:ext cx="79949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312648" y="1898683"/>
              <a:ext cx="79949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527443" y="3507344"/>
            <a:ext cx="4397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Classes used when indexing documents with Lucene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8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60305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 smtClean="0"/>
              <a:t>Lucene – Searching </a:t>
            </a:r>
            <a:r>
              <a:rPr lang="en-US" dirty="0"/>
              <a:t>In Index</a:t>
            </a:r>
            <a:endParaRPr lang="en-IN" dirty="0"/>
          </a:p>
        </p:txBody>
      </p:sp>
      <p:grpSp>
        <p:nvGrpSpPr>
          <p:cNvPr id="15" name="Group 14"/>
          <p:cNvGrpSpPr/>
          <p:nvPr/>
        </p:nvGrpSpPr>
        <p:grpSpPr>
          <a:xfrm>
            <a:off x="1465283" y="2286735"/>
            <a:ext cx="5740400" cy="1721739"/>
            <a:chOff x="1776820" y="1006119"/>
            <a:chExt cx="5483579" cy="1550785"/>
          </a:xfrm>
        </p:grpSpPr>
        <p:sp>
          <p:nvSpPr>
            <p:cNvPr id="2" name="Rectangle 1"/>
            <p:cNvSpPr/>
            <p:nvPr/>
          </p:nvSpPr>
          <p:spPr>
            <a:xfrm>
              <a:off x="3414105" y="1006867"/>
              <a:ext cx="1322282" cy="4726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QueryParser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14105" y="2084292"/>
              <a:ext cx="1322282" cy="4726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38117" y="1006867"/>
              <a:ext cx="1322282" cy="4726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IndexSearcher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776820" y="1115109"/>
              <a:ext cx="1237109" cy="24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Expression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2" idx="3"/>
              <a:endCxn id="6" idx="1"/>
            </p:cNvCxnSpPr>
            <p:nvPr/>
          </p:nvCxnSpPr>
          <p:spPr>
            <a:xfrm>
              <a:off x="4736387" y="1243173"/>
              <a:ext cx="1201730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801304" y="1243173"/>
              <a:ext cx="612801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" idx="2"/>
              <a:endCxn id="5" idx="0"/>
            </p:cNvCxnSpPr>
            <p:nvPr/>
          </p:nvCxnSpPr>
          <p:spPr>
            <a:xfrm>
              <a:off x="4075246" y="1479479"/>
              <a:ext cx="0" cy="604813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665570" y="1006119"/>
              <a:ext cx="1237109" cy="24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Query object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88842" y="1667184"/>
              <a:ext cx="1237109" cy="24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 fragments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98836" y="1110972"/>
            <a:ext cx="7873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Query Parser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translates a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textual expression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the end into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arbitrarily complex query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searching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36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Scoring </a:t>
            </a:r>
            <a:r>
              <a:rPr lang="en-US" dirty="0" smtClean="0"/>
              <a:t>– Score </a:t>
            </a:r>
            <a:r>
              <a:rPr lang="en-US" dirty="0"/>
              <a:t>Boosting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98836" y="1068382"/>
            <a:ext cx="8355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Document’s weight / score can be changed from default, which is called as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boosting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 allows influencing search results by "boosting" at different times:</a:t>
            </a: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970069" y="2145286"/>
          <a:ext cx="3098497" cy="185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4091178" y="2211296"/>
            <a:ext cx="3707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Index-time boost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calling Field.setBoost() before a document is added to the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91178" y="3437398"/>
            <a:ext cx="4004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Query-time boost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setting a boost on a query clause, calling Query.setBoost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091178" y="1963452"/>
            <a:ext cx="4138422" cy="1003520"/>
          </a:xfrm>
          <a:prstGeom prst="rightArrow">
            <a:avLst>
              <a:gd name="adj1" fmla="val 50000"/>
              <a:gd name="adj2" fmla="val 8992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Arrow 7"/>
          <p:cNvSpPr/>
          <p:nvPr/>
        </p:nvSpPr>
        <p:spPr>
          <a:xfrm>
            <a:off x="4091178" y="3189554"/>
            <a:ext cx="4138422" cy="1003520"/>
          </a:xfrm>
          <a:prstGeom prst="rightArrow">
            <a:avLst>
              <a:gd name="adj1" fmla="val 50000"/>
              <a:gd name="adj2" fmla="val 90953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9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/>
              <a:t>A Search System</a:t>
            </a:r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403983" y="1132716"/>
            <a:ext cx="43114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first step of all search engines, is a concept called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Indexing </a:t>
            </a: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Indexing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processing of original data into a highly efficient cross-reference lookup in order to facilitate rapid searching</a:t>
            </a: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Search engine does not index text directly. The text are broken into a series of individual atomic elements called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 </a:t>
            </a: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indent="-171450"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Searching</a:t>
            </a:r>
            <a:r>
              <a:rPr lang="en-US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the process of consulting the search index and retrieving the documents matching the query, sorted in the requested sort order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50052" y="862563"/>
            <a:ext cx="4219287" cy="3821987"/>
            <a:chOff x="4719230" y="840799"/>
            <a:chExt cx="4424770" cy="3959104"/>
          </a:xfrm>
        </p:grpSpPr>
        <p:grpSp>
          <p:nvGrpSpPr>
            <p:cNvPr id="4" name="Group 3"/>
            <p:cNvGrpSpPr/>
            <p:nvPr/>
          </p:nvGrpSpPr>
          <p:grpSpPr>
            <a:xfrm>
              <a:off x="4719230" y="1389142"/>
              <a:ext cx="4424770" cy="2547367"/>
              <a:chOff x="1106091" y="1863569"/>
              <a:chExt cx="7978162" cy="3861989"/>
            </a:xfrm>
          </p:grpSpPr>
          <p:sp>
            <p:nvSpPr>
              <p:cNvPr id="7" name="Alternate Process 4"/>
              <p:cNvSpPr/>
              <p:nvPr/>
            </p:nvSpPr>
            <p:spPr>
              <a:xfrm>
                <a:off x="1106091" y="4574261"/>
                <a:ext cx="1816169" cy="532527"/>
              </a:xfrm>
              <a:prstGeom prst="flowChartAlternateProcess">
                <a:avLst/>
              </a:prstGeom>
              <a:noFill/>
              <a:ln w="25400">
                <a:solidFill>
                  <a:schemeClr val="accent1">
                    <a:alpha val="98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Acquire content</a:t>
                </a:r>
              </a:p>
            </p:txBody>
          </p:sp>
          <p:sp>
            <p:nvSpPr>
              <p:cNvPr id="8" name="Alternate Process 5"/>
              <p:cNvSpPr/>
              <p:nvPr/>
            </p:nvSpPr>
            <p:spPr>
              <a:xfrm>
                <a:off x="1106091" y="3675231"/>
                <a:ext cx="1816169" cy="532527"/>
              </a:xfrm>
              <a:prstGeom prst="flowChartAlternateProcess">
                <a:avLst/>
              </a:prstGeom>
              <a:noFill/>
              <a:ln w="25400">
                <a:solidFill>
                  <a:schemeClr val="accent1">
                    <a:alpha val="98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Build document</a:t>
                </a:r>
              </a:p>
            </p:txBody>
          </p:sp>
          <p:sp>
            <p:nvSpPr>
              <p:cNvPr id="9" name="Alternate Process 7"/>
              <p:cNvSpPr/>
              <p:nvPr/>
            </p:nvSpPr>
            <p:spPr>
              <a:xfrm>
                <a:off x="1106091" y="2776228"/>
                <a:ext cx="1816169" cy="532527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Analyze document</a:t>
                </a:r>
              </a:p>
            </p:txBody>
          </p:sp>
          <p:sp>
            <p:nvSpPr>
              <p:cNvPr id="10" name="Alternate Process 8"/>
              <p:cNvSpPr/>
              <p:nvPr/>
            </p:nvSpPr>
            <p:spPr>
              <a:xfrm>
                <a:off x="1106091" y="1863569"/>
                <a:ext cx="1816169" cy="532527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Index document</a:t>
                </a:r>
                <a:endPara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014175" y="5106788"/>
                <a:ext cx="0" cy="36868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2014175" y="4207753"/>
                <a:ext cx="0" cy="36868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2014175" y="3308718"/>
                <a:ext cx="0" cy="36868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014175" y="2407540"/>
                <a:ext cx="0" cy="36868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Magnetic Disk 19"/>
              <p:cNvSpPr/>
              <p:nvPr/>
            </p:nvSpPr>
            <p:spPr>
              <a:xfrm>
                <a:off x="4108615" y="3347374"/>
                <a:ext cx="1204751" cy="1157881"/>
              </a:xfrm>
              <a:prstGeom prst="flowChartMagneticDisk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Index</a:t>
                </a:r>
                <a:endPara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6" name="Elbow Connector 15"/>
              <p:cNvCxnSpPr>
                <a:stCxn id="10" idx="3"/>
                <a:endCxn id="15" idx="2"/>
              </p:cNvCxnSpPr>
              <p:nvPr/>
            </p:nvCxnSpPr>
            <p:spPr>
              <a:xfrm>
                <a:off x="2922259" y="2129833"/>
                <a:ext cx="1186355" cy="179648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lternate Process 24"/>
              <p:cNvSpPr/>
              <p:nvPr/>
            </p:nvSpPr>
            <p:spPr>
              <a:xfrm>
                <a:off x="6821943" y="2937914"/>
                <a:ext cx="1816169" cy="532527"/>
              </a:xfrm>
              <a:prstGeom prst="flowChartAlternateProcess">
                <a:avLst/>
              </a:prstGeom>
              <a:noFill/>
              <a:ln w="25400">
                <a:solidFill>
                  <a:schemeClr val="accent1">
                    <a:alpha val="98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Search UI</a:t>
                </a:r>
              </a:p>
            </p:txBody>
          </p:sp>
          <p:grpSp>
            <p:nvGrpSpPr>
              <p:cNvPr id="19" name="Group 28"/>
              <p:cNvGrpSpPr/>
              <p:nvPr/>
            </p:nvGrpSpPr>
            <p:grpSpPr>
              <a:xfrm>
                <a:off x="6493388" y="3941489"/>
                <a:ext cx="2590865" cy="826146"/>
                <a:chOff x="6493388" y="3941489"/>
                <a:chExt cx="2590865" cy="826146"/>
              </a:xfrm>
            </p:grpSpPr>
            <p:sp>
              <p:nvSpPr>
                <p:cNvPr id="27" name="Alternate Process 25"/>
                <p:cNvSpPr/>
                <p:nvPr/>
              </p:nvSpPr>
              <p:spPr>
                <a:xfrm>
                  <a:off x="6493388" y="3941489"/>
                  <a:ext cx="1099008" cy="82395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Build query</a:t>
                  </a:r>
                </a:p>
              </p:txBody>
            </p:sp>
            <p:sp>
              <p:nvSpPr>
                <p:cNvPr id="28" name="Alternate Process 26"/>
                <p:cNvSpPr/>
                <p:nvPr/>
              </p:nvSpPr>
              <p:spPr>
                <a:xfrm>
                  <a:off x="7806523" y="3943684"/>
                  <a:ext cx="1277730" cy="823951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Render results</a:t>
                  </a:r>
                </a:p>
              </p:txBody>
            </p:sp>
          </p:grpSp>
          <p:sp>
            <p:nvSpPr>
              <p:cNvPr id="20" name="Alternate Process 27"/>
              <p:cNvSpPr/>
              <p:nvPr/>
            </p:nvSpPr>
            <p:spPr>
              <a:xfrm>
                <a:off x="6821943" y="5193031"/>
                <a:ext cx="1816169" cy="532527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Run query</a:t>
                </a:r>
              </a:p>
            </p:txBody>
          </p:sp>
          <p:cxnSp>
            <p:nvCxnSpPr>
              <p:cNvPr id="21" name="Straight Arrow Connector 20"/>
              <p:cNvCxnSpPr>
                <a:endCxn id="27" idx="0"/>
              </p:cNvCxnSpPr>
              <p:nvPr/>
            </p:nvCxnSpPr>
            <p:spPr>
              <a:xfrm flipH="1">
                <a:off x="7042892" y="3470441"/>
                <a:ext cx="440271" cy="47104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28" idx="0"/>
              </p:cNvCxnSpPr>
              <p:nvPr/>
            </p:nvCxnSpPr>
            <p:spPr>
              <a:xfrm flipH="1" flipV="1">
                <a:off x="8001004" y="3470445"/>
                <a:ext cx="444384" cy="47323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27" idx="2"/>
              </p:cNvCxnSpPr>
              <p:nvPr/>
            </p:nvCxnSpPr>
            <p:spPr>
              <a:xfrm>
                <a:off x="7042892" y="4765440"/>
                <a:ext cx="440269" cy="42759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28" idx="2"/>
              </p:cNvCxnSpPr>
              <p:nvPr/>
            </p:nvCxnSpPr>
            <p:spPr>
              <a:xfrm flipV="1">
                <a:off x="8001000" y="4767635"/>
                <a:ext cx="444389" cy="425397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/>
              <p:cNvCxnSpPr>
                <a:stCxn id="20" idx="1"/>
                <a:endCxn id="15" idx="4"/>
              </p:cNvCxnSpPr>
              <p:nvPr/>
            </p:nvCxnSpPr>
            <p:spPr>
              <a:xfrm rot="10800000">
                <a:off x="5313366" y="3926314"/>
                <a:ext cx="1508577" cy="153298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70C0"/>
                </a:solidFill>
                <a:headEnd type="triangl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8" idx="0"/>
              </p:cNvCxnSpPr>
              <p:nvPr/>
            </p:nvCxnSpPr>
            <p:spPr>
              <a:xfrm>
                <a:off x="7730028" y="2407540"/>
                <a:ext cx="0" cy="530374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triangl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230" y="3770114"/>
              <a:ext cx="1111012" cy="102978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608" y="840799"/>
              <a:ext cx="918377" cy="907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4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8836" y="1049847"/>
            <a:ext cx="7801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an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 enterprise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server / web application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Uses the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Library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extends it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exposes lucene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API’s as RESTful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put documents in it (called "indexing") via XML, JSON, CSV or binary over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query it via HTTP GET and receive XML, JSON, CSV or binary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 smtClean="0"/>
              <a:t>Solr</a:t>
            </a:r>
            <a:r>
              <a:rPr lang="en-US" dirty="0" smtClean="0"/>
              <a:t> </a:t>
            </a:r>
            <a:r>
              <a:rPr lang="en-US" dirty="0"/>
              <a:t>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96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92677576"/>
              </p:ext>
            </p:extLst>
          </p:nvPr>
        </p:nvGraphicFramePr>
        <p:xfrm>
          <a:off x="619873" y="991022"/>
          <a:ext cx="8205628" cy="3358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Solr: </a:t>
            </a:r>
            <a:r>
              <a:rPr lang="en-US" dirty="0"/>
              <a:t>Key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64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Solr – Who is using it ?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7643" y="4199868"/>
            <a:ext cx="5555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information, go to: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://lucidworks.com/blog/who-uses-lucenesolr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/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2910" y="1119713"/>
            <a:ext cx="7653109" cy="2565167"/>
            <a:chOff x="189131" y="1697782"/>
            <a:chExt cx="7653109" cy="2565167"/>
          </a:xfrm>
        </p:grpSpPr>
        <p:pic>
          <p:nvPicPr>
            <p:cNvPr id="22530" name="Picture 2" descr="http://upload.wikimedia.org/wikipedia/commons/a/a5/Apple_gray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53" y="1807095"/>
              <a:ext cx="727751" cy="72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2" name="Picture 4" descr="http://conscioushumaninitiative.org/wp-content/uploads/2013/02/aol-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192" y="1971590"/>
              <a:ext cx="1408139" cy="56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4" name="Picture 6" descr="http://img4.wikia.nocookie.net/__cb20130306224635/logopedia/images/8/8e/Att-logo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973" y="1808861"/>
              <a:ext cx="1694852" cy="808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6" name="Picture 8" descr="http://upload.wikimedia.org/wikipedia/commons/thumb/6/64/Cisco_logo.svg/800px-Cisco_logo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127" y="1697782"/>
              <a:ext cx="1488113" cy="837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8" name="Picture 10" descr="http://litmotors.com/wp-content/uploads/2013/12/CNET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31" y="3132082"/>
              <a:ext cx="1883994" cy="96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40" name="Picture 12" descr="http://assets.fontsinuse.com/static/use-media-items/7/6988/full-1500x800/50564279/log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34" y="3132082"/>
              <a:ext cx="2120376" cy="1130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42" name="Picture 14" descr="http://ne.spacegrant.org/uploads/images/Logos/nic_print3600x2993ppi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627" y="3193271"/>
              <a:ext cx="1076515" cy="89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46" name="Picture 18" descr="http://cf.juggle-images.com/matte/white/280x280/mtv-music-television-logo-primary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498" y="3013207"/>
              <a:ext cx="1249742" cy="124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587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29" y="947777"/>
            <a:ext cx="6560742" cy="3864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Solr: </a:t>
            </a:r>
            <a:r>
              <a:rPr lang="en-US" dirty="0"/>
              <a:t>Architecture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827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7" y="721792"/>
            <a:ext cx="1341395" cy="13227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2351" y="1694836"/>
            <a:ext cx="1064776" cy="523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 Handler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39713" y="2614501"/>
            <a:ext cx="1130158" cy="4856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 Parser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90841" y="2529408"/>
            <a:ext cx="1342703" cy="57403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Writer 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92448"/>
              </p:ext>
            </p:extLst>
          </p:nvPr>
        </p:nvGraphicFramePr>
        <p:xfrm>
          <a:off x="6351379" y="3656476"/>
          <a:ext cx="873830" cy="1105703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51254"/>
                <a:gridCol w="622576"/>
              </a:tblGrid>
              <a:tr h="340100">
                <a:tc>
                  <a:txBody>
                    <a:bodyPr/>
                    <a:lstStyle/>
                    <a:p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765603">
                <a:tc>
                  <a:txBody>
                    <a:bodyPr/>
                    <a:lstStyle/>
                    <a:p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E9EDF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Index</a:t>
                      </a:r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E9EDF4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2" idx="3"/>
            <a:endCxn id="3" idx="1"/>
          </p:cNvCxnSpPr>
          <p:nvPr/>
        </p:nvCxnSpPr>
        <p:spPr>
          <a:xfrm>
            <a:off x="2181112" y="1383175"/>
            <a:ext cx="711239" cy="573185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3"/>
            <a:endCxn id="5" idx="1"/>
          </p:cNvCxnSpPr>
          <p:nvPr/>
        </p:nvCxnSpPr>
        <p:spPr>
          <a:xfrm>
            <a:off x="3957127" y="1956360"/>
            <a:ext cx="982586" cy="900985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0"/>
          </p:cNvCxnSpPr>
          <p:nvPr/>
        </p:nvCxnSpPr>
        <p:spPr>
          <a:xfrm>
            <a:off x="6069871" y="2857345"/>
            <a:ext cx="718423" cy="799131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762193" y="2031825"/>
            <a:ext cx="1" cy="497583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1"/>
            <a:endCxn id="6" idx="4"/>
          </p:cNvCxnSpPr>
          <p:nvPr/>
        </p:nvCxnSpPr>
        <p:spPr>
          <a:xfrm rot="10800000">
            <a:off x="1762193" y="3103447"/>
            <a:ext cx="4589186" cy="1105881"/>
          </a:xfrm>
          <a:prstGeom prst="curvedConnector2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4282" y="1152342"/>
            <a:ext cx="5948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sz="1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a RequestHandler for a query using/select(by default, the DisMaxRequestHandler is used)</a:t>
            </a:r>
            <a:endParaRPr lang="en-IN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81172" y="1999632"/>
            <a:ext cx="3033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defType 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a query parser for the query</a:t>
            </a:r>
          </a:p>
          <a:p>
            <a:pPr lvl="1"/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(by default, uses whatever has been configured for the RequestHandler)</a:t>
            </a:r>
            <a:endParaRPr lang="en-IN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10629" y="2943537"/>
            <a:ext cx="21600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which fields to query</a:t>
            </a:r>
            <a:r>
              <a:rPr lang="en-IN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IN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index(by default, all fields are required)</a:t>
            </a:r>
            <a:endParaRPr 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1140" y="2574205"/>
            <a:ext cx="19418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wt: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a response writer for formatting the query response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81112" y="3218965"/>
            <a:ext cx="3120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fq: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filters query by applying an additional query to the initial query’s results, caches the results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94829" y="3932432"/>
            <a:ext cx="10787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Rows: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specifies the number of rows to be displayed at one time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48420" y="4127430"/>
            <a:ext cx="13705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Start: </a:t>
            </a:r>
            <a:r>
              <a:rPr lang="en-US" sz="9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specifies an offset(by default 0) into the query results where the returned response should begin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Solr: </a:t>
            </a:r>
            <a:r>
              <a:rPr lang="en-US" dirty="0"/>
              <a:t>Search Process</a:t>
            </a:r>
          </a:p>
        </p:txBody>
      </p:sp>
    </p:spTree>
    <p:extLst>
      <p:ext uri="{BB962C8B-B14F-4D97-AF65-F5344CB8AC3E}">
        <p14:creationId xmlns:p14="http://schemas.microsoft.com/office/powerpoint/2010/main" val="29812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5" y="98783"/>
            <a:ext cx="73953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IN" dirty="0"/>
              <a:t>Velocity Search UI / Solritas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406" y="1012107"/>
            <a:ext cx="784019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includes a sample search UI based on the VelocityResponseWriter (also known as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Solritas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that demonstrates several useful features, such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as:</a:t>
            </a:r>
          </a:p>
          <a:p>
            <a:pPr marL="628650" lvl="1" indent="-285750">
              <a:buFont typeface="Wingdings" panose="05000000000000000000" pitchFamily="2" charset="2"/>
              <a:buChar char="ü"/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71550" lvl="2" indent="-2857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Searching</a:t>
            </a:r>
          </a:p>
          <a:p>
            <a:pPr marL="971550" lvl="2" indent="-2857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Faceting </a:t>
            </a:r>
          </a:p>
          <a:p>
            <a:pPr marL="971550" lvl="2" indent="-2857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Highlighting</a:t>
            </a:r>
          </a:p>
          <a:p>
            <a:pPr marL="971550" lvl="2" indent="-2857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Autocomplete </a:t>
            </a:r>
          </a:p>
          <a:p>
            <a:pPr marL="971550" lvl="2" indent="-285750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Geospatial searching</a:t>
            </a:r>
          </a:p>
          <a:p>
            <a:pPr lvl="1"/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access the Velocity sample Search UI here: 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2"/>
            </a:endParaRPr>
          </a:p>
          <a:p>
            <a:pPr lvl="1"/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localhost:8983/solr/browse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8130" name="Picture 2" descr="https://cwiki.apache.org/confluence/download/attachments/33294534/solr34_velocity_ui.png?version=2&amp;modificationDate=1380302773000&amp;api=v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70" y="1459175"/>
            <a:ext cx="3948898" cy="32768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07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How it Works?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95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5" y="98783"/>
            <a:ext cx="73953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IN" dirty="0"/>
              <a:t>Faceting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98835" y="995427"/>
            <a:ext cx="86791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Faceting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the arrangement of search results into categories based on indexed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terms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Searchers are presented with the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indexed terms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along with numerical counts of how many matching documents were found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term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Faceting makes it easy for users to explore search results, narrowing in on exactly the results they are looking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https://mscblogs.blob.core.windows.net/media/drnetjes/Media/CNET_faceted_s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17" y="2341906"/>
            <a:ext cx="4822166" cy="24191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79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Faceting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98837" y="1073392"/>
            <a:ext cx="4990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category is an aspect of indexed documents which can be used to classify the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documents 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lnSpc>
                <a:spcPct val="150000"/>
              </a:lnSpc>
              <a:buClr>
                <a:schemeClr val="tx1"/>
              </a:buClr>
              <a:buFont typeface="Tahoma" panose="020B0604030504040204" pitchFamily="34" charset="0"/>
              <a:buChar char="»"/>
              <a:tabLst>
                <a:tab pos="0" algn="l"/>
              </a:tabLst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in a collection of books at an online bookstore, categories of a book can be its price, author, publication date, binding type, and so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6860"/>
          <a:stretch/>
        </p:blipFill>
        <p:spPr>
          <a:xfrm>
            <a:off x="5808603" y="772900"/>
            <a:ext cx="2487664" cy="39432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808603" y="1073392"/>
            <a:ext cx="1243832" cy="3642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62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Faceting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98837" y="1073392"/>
            <a:ext cx="36791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faceted search, in addition to the standard set of search results, we also get facet results, which are lists of subcategories for certain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categories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lnSpc>
                <a:spcPct val="150000"/>
              </a:lnSpc>
              <a:buClr>
                <a:schemeClr val="tx1"/>
              </a:buClr>
              <a:buFont typeface="Tahoma" panose="020B0604030504040204" pitchFamily="34" charset="0"/>
              <a:buChar char="»"/>
              <a:tabLst>
                <a:tab pos="0" algn="l"/>
              </a:tabLst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example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for the price facet, we get a list of relevant price ranges; for the author facet, we get a list of relevant authors; and so on. In most UIs, when users click one of these subcategories, the search is narrowed, or drilled down, and a new search limited to this subcategory (e.g., to a specific price range or author) is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performed</a:t>
            </a:r>
            <a:endParaRPr lang="en-IN" sz="12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854" y="978302"/>
            <a:ext cx="4640434" cy="3298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365854" y="2732691"/>
            <a:ext cx="4640433" cy="154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33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83718"/>
            <a:ext cx="8568952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en-US" sz="3200" b="1" dirty="0">
                <a:solidFill>
                  <a:srgbClr val="0070C0"/>
                </a:solidFill>
                <a:latin typeface="+mj-lt"/>
                <a:ea typeface="Tahoma" panose="020B0604030504040204" pitchFamily="34" charset="0"/>
                <a:cs typeface="Arial" pitchFamily="34" charset="0"/>
              </a:rPr>
              <a:t>Demo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3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8835" y="1150643"/>
            <a:ext cx="8354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Solr includes the ability to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up a cluster of Solr servers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combines fault tolerance and high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availability called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 is flexible distributed search and indexing, without a master node to allocate nodes, shards and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replicas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uses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ZooKeeper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manage these locations, depending on configuration files and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schemas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Documents can be sent to any server and ZooKeeper will figure it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5" y="150153"/>
            <a:ext cx="7395335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err="1" smtClean="0"/>
              <a:t>SolrCloud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332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5" y="139879"/>
            <a:ext cx="8471788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88" y="902203"/>
            <a:ext cx="6582459" cy="38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Leveraging </a:t>
            </a:r>
            <a:r>
              <a:rPr lang="en-US" dirty="0" err="1" smtClean="0"/>
              <a:t>Solr</a:t>
            </a:r>
            <a:r>
              <a:rPr lang="en-US" dirty="0" smtClean="0"/>
              <a:t> Capabilities with Hadoop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8837" y="946928"/>
            <a:ext cx="8424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provides us fast, efficient,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 full-text search and near real-time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indexing and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flexible distributed search and indexing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will do things like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etc.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Hence its very suitable as NoSQL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replacement for traditional databases in many situations, especially when the size of the data exceeds what is reasonable with a typical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RDBMS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 can do scalable indexing using Hadoop MapReduce or PIG job and then load the indexed data in Solr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all the major Hadoop distribution like Cloudera, Hortonworks, MapR you can integrate Solr easily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14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23" y="825940"/>
            <a:ext cx="1152356" cy="1205425"/>
          </a:xfrm>
          <a:prstGeom prst="rect">
            <a:avLst/>
          </a:prstGeom>
        </p:spPr>
      </p:pic>
      <p:cxnSp>
        <p:nvCxnSpPr>
          <p:cNvPr id="78" name="Straight Arrow Connector 77"/>
          <p:cNvCxnSpPr/>
          <p:nvPr/>
        </p:nvCxnSpPr>
        <p:spPr>
          <a:xfrm flipV="1">
            <a:off x="1473547" y="2958078"/>
            <a:ext cx="962677" cy="1319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734961" y="2306346"/>
            <a:ext cx="4874346" cy="1397869"/>
            <a:chOff x="24842" y="1148753"/>
            <a:chExt cx="4874346" cy="1397869"/>
          </a:xfrm>
        </p:grpSpPr>
        <p:grpSp>
          <p:nvGrpSpPr>
            <p:cNvPr id="16" name="Group 15"/>
            <p:cNvGrpSpPr/>
            <p:nvPr/>
          </p:nvGrpSpPr>
          <p:grpSpPr>
            <a:xfrm>
              <a:off x="24842" y="1279229"/>
              <a:ext cx="747892" cy="1107980"/>
              <a:chOff x="355582" y="1298685"/>
              <a:chExt cx="747892" cy="110798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55582" y="1298685"/>
                <a:ext cx="747892" cy="1107980"/>
                <a:chOff x="277760" y="1648880"/>
                <a:chExt cx="747892" cy="110798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277760" y="1648880"/>
                  <a:ext cx="643299" cy="1107980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320726" y="1835068"/>
                  <a:ext cx="704926" cy="758940"/>
                  <a:chOff x="486096" y="1971256"/>
                  <a:chExt cx="704926" cy="758940"/>
                </a:xfrm>
              </p:grpSpPr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486096" y="1971256"/>
                    <a:ext cx="421774" cy="371285"/>
                    <a:chOff x="486096" y="1971256"/>
                    <a:chExt cx="421774" cy="371285"/>
                  </a:xfrm>
                </p:grpSpPr>
                <p:sp>
                  <p:nvSpPr>
                    <p:cNvPr id="3" name="Folded Corner 2"/>
                    <p:cNvSpPr/>
                    <p:nvPr/>
                  </p:nvSpPr>
                  <p:spPr>
                    <a:xfrm rot="10800000" flipH="1">
                      <a:off x="506384" y="1971256"/>
                      <a:ext cx="301268" cy="371285"/>
                    </a:xfrm>
                    <a:prstGeom prst="foldedCorner">
                      <a:avLst>
                        <a:gd name="adj" fmla="val 30000"/>
                      </a:avLst>
                    </a:prstGeom>
                    <a:solidFill>
                      <a:srgbClr val="FA412E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486096" y="1992089"/>
                      <a:ext cx="42177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PDF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587427" y="2148778"/>
                    <a:ext cx="421774" cy="371285"/>
                    <a:chOff x="368554" y="1844787"/>
                    <a:chExt cx="421774" cy="371285"/>
                  </a:xfrm>
                </p:grpSpPr>
                <p:sp>
                  <p:nvSpPr>
                    <p:cNvPr id="7" name="Folded Corner 6"/>
                    <p:cNvSpPr/>
                    <p:nvPr/>
                  </p:nvSpPr>
                  <p:spPr>
                    <a:xfrm rot="10800000" flipH="1">
                      <a:off x="417285" y="1844787"/>
                      <a:ext cx="301268" cy="371285"/>
                    </a:xfrm>
                    <a:prstGeom prst="foldedCorner">
                      <a:avLst>
                        <a:gd name="adj" fmla="val 30000"/>
                      </a:avLst>
                    </a:prstGeom>
                    <a:solidFill>
                      <a:srgbClr val="0070C0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368554" y="1874612"/>
                      <a:ext cx="42177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Word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694762" y="2358911"/>
                    <a:ext cx="496260" cy="371285"/>
                    <a:chOff x="305651" y="1671892"/>
                    <a:chExt cx="496260" cy="371285"/>
                  </a:xfrm>
                </p:grpSpPr>
                <p:sp>
                  <p:nvSpPr>
                    <p:cNvPr id="10" name="Folded Corner 9"/>
                    <p:cNvSpPr/>
                    <p:nvPr/>
                  </p:nvSpPr>
                  <p:spPr>
                    <a:xfrm rot="10800000" flipH="1">
                      <a:off x="350233" y="1671892"/>
                      <a:ext cx="301268" cy="371285"/>
                    </a:xfrm>
                    <a:prstGeom prst="foldedCorner">
                      <a:avLst>
                        <a:gd name="adj" fmla="val 30000"/>
                      </a:avLst>
                    </a:prstGeom>
                    <a:solidFill>
                      <a:schemeClr val="accent3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305651" y="1710036"/>
                      <a:ext cx="49626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HTML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5" name="TextBox 14"/>
              <p:cNvSpPr txBox="1"/>
              <p:nvPr/>
            </p:nvSpPr>
            <p:spPr>
              <a:xfrm rot="5400000" flipH="1">
                <a:off x="679774" y="1954354"/>
                <a:ext cx="8065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. . .</a:t>
                </a:r>
                <a:endParaRPr lang="en-US" b="1" dirty="0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2091447" y="1969850"/>
              <a:ext cx="9144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91447" y="2546622"/>
              <a:ext cx="9144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200400" y="1408201"/>
              <a:ext cx="1260056" cy="3162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Raw Files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907926" y="1148753"/>
              <a:ext cx="2991262" cy="1238456"/>
              <a:chOff x="1907926" y="1100113"/>
              <a:chExt cx="2991262" cy="123845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7926" y="1100113"/>
                <a:ext cx="2991262" cy="123845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2" name="Folded Corner 41"/>
              <p:cNvSpPr/>
              <p:nvPr/>
            </p:nvSpPr>
            <p:spPr>
              <a:xfrm rot="10800000" flipH="1">
                <a:off x="1988671" y="1175383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olded Corner 42"/>
              <p:cNvSpPr/>
              <p:nvPr/>
            </p:nvSpPr>
            <p:spPr>
              <a:xfrm rot="10800000" flipH="1">
                <a:off x="1988671" y="155030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olded Corner 43"/>
              <p:cNvSpPr/>
              <p:nvPr/>
            </p:nvSpPr>
            <p:spPr>
              <a:xfrm rot="10800000" flipH="1">
                <a:off x="1988670" y="196283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olded Corner 44"/>
              <p:cNvSpPr/>
              <p:nvPr/>
            </p:nvSpPr>
            <p:spPr>
              <a:xfrm rot="10800000" flipH="1">
                <a:off x="2481540" y="117335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olded Corner 45"/>
              <p:cNvSpPr/>
              <p:nvPr/>
            </p:nvSpPr>
            <p:spPr>
              <a:xfrm rot="10800000" flipH="1">
                <a:off x="2481540" y="154827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olded Corner 46"/>
              <p:cNvSpPr/>
              <p:nvPr/>
            </p:nvSpPr>
            <p:spPr>
              <a:xfrm rot="10800000" flipH="1">
                <a:off x="2481539" y="196081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olded Corner 47"/>
              <p:cNvSpPr/>
              <p:nvPr/>
            </p:nvSpPr>
            <p:spPr>
              <a:xfrm rot="10800000" flipH="1">
                <a:off x="2961437" y="117335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olded Corner 48"/>
              <p:cNvSpPr/>
              <p:nvPr/>
            </p:nvSpPr>
            <p:spPr>
              <a:xfrm rot="10800000" flipH="1">
                <a:off x="2961437" y="154827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olded Corner 49"/>
              <p:cNvSpPr/>
              <p:nvPr/>
            </p:nvSpPr>
            <p:spPr>
              <a:xfrm rot="10800000" flipH="1">
                <a:off x="2961436" y="196081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504888" y="1236080"/>
              <a:ext cx="1247087" cy="1063801"/>
              <a:chOff x="2141070" y="1374398"/>
              <a:chExt cx="1247087" cy="1063801"/>
            </a:xfrm>
          </p:grpSpPr>
          <p:sp>
            <p:nvSpPr>
              <p:cNvPr id="51" name="Folded Corner 50"/>
              <p:cNvSpPr/>
              <p:nvPr/>
            </p:nvSpPr>
            <p:spPr>
              <a:xfrm rot="10800000" flipH="1">
                <a:off x="2141071" y="1376423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olded Corner 51"/>
              <p:cNvSpPr/>
              <p:nvPr/>
            </p:nvSpPr>
            <p:spPr>
              <a:xfrm rot="10800000" flipH="1">
                <a:off x="2141071" y="175134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olded Corner 52"/>
              <p:cNvSpPr/>
              <p:nvPr/>
            </p:nvSpPr>
            <p:spPr>
              <a:xfrm rot="10800000" flipH="1">
                <a:off x="2141070" y="216387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olded Corner 53"/>
              <p:cNvSpPr/>
              <p:nvPr/>
            </p:nvSpPr>
            <p:spPr>
              <a:xfrm rot="10800000" flipH="1">
                <a:off x="2633940" y="137439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olded Corner 54"/>
              <p:cNvSpPr/>
              <p:nvPr/>
            </p:nvSpPr>
            <p:spPr>
              <a:xfrm rot="10800000" flipH="1">
                <a:off x="2633940" y="174931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olded Corner 55"/>
              <p:cNvSpPr/>
              <p:nvPr/>
            </p:nvSpPr>
            <p:spPr>
              <a:xfrm rot="10800000" flipH="1">
                <a:off x="2633939" y="216185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olded Corner 56"/>
              <p:cNvSpPr/>
              <p:nvPr/>
            </p:nvSpPr>
            <p:spPr>
              <a:xfrm rot="10800000" flipH="1">
                <a:off x="3113837" y="137439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olded Corner 57"/>
              <p:cNvSpPr/>
              <p:nvPr/>
            </p:nvSpPr>
            <p:spPr>
              <a:xfrm rot="10800000" flipH="1">
                <a:off x="3113837" y="174931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olded Corner 58"/>
              <p:cNvSpPr/>
              <p:nvPr/>
            </p:nvSpPr>
            <p:spPr>
              <a:xfrm rot="10800000" flipH="1">
                <a:off x="3113836" y="216185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Curved Down Arrow 70"/>
          <p:cNvSpPr/>
          <p:nvPr/>
        </p:nvSpPr>
        <p:spPr>
          <a:xfrm flipV="1">
            <a:off x="3393922" y="4054357"/>
            <a:ext cx="1737360" cy="591892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stCxn id="21" idx="0"/>
            <a:endCxn id="21" idx="2"/>
          </p:cNvCxnSpPr>
          <p:nvPr/>
        </p:nvCxnSpPr>
        <p:spPr>
          <a:xfrm>
            <a:off x="4113676" y="2306346"/>
            <a:ext cx="0" cy="123845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664282" y="2908606"/>
            <a:ext cx="914400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6608718" y="2523979"/>
            <a:ext cx="385676" cy="1234440"/>
            <a:chOff x="7077125" y="2558375"/>
            <a:chExt cx="385676" cy="1234440"/>
          </a:xfrm>
        </p:grpSpPr>
        <p:sp>
          <p:nvSpPr>
            <p:cNvPr id="84" name="Rectangle 83"/>
            <p:cNvSpPr/>
            <p:nvPr/>
          </p:nvSpPr>
          <p:spPr>
            <a:xfrm>
              <a:off x="7077125" y="2558375"/>
              <a:ext cx="385676" cy="1234440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853" y="2577833"/>
              <a:ext cx="374904" cy="392423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177977" y="2538332"/>
            <a:ext cx="385676" cy="1234440"/>
            <a:chOff x="7077125" y="2558375"/>
            <a:chExt cx="385676" cy="1234440"/>
          </a:xfrm>
        </p:grpSpPr>
        <p:sp>
          <p:nvSpPr>
            <p:cNvPr id="88" name="Rectangle 87"/>
            <p:cNvSpPr/>
            <p:nvPr/>
          </p:nvSpPr>
          <p:spPr>
            <a:xfrm>
              <a:off x="7077125" y="2558375"/>
              <a:ext cx="385676" cy="1234440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853" y="2577833"/>
              <a:ext cx="374904" cy="392423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7718672" y="2523979"/>
            <a:ext cx="385676" cy="1234440"/>
            <a:chOff x="7077125" y="2558375"/>
            <a:chExt cx="385676" cy="1234440"/>
          </a:xfrm>
        </p:grpSpPr>
        <p:sp>
          <p:nvSpPr>
            <p:cNvPr id="91" name="Rectangle 90"/>
            <p:cNvSpPr/>
            <p:nvPr/>
          </p:nvSpPr>
          <p:spPr>
            <a:xfrm>
              <a:off x="7077125" y="2558375"/>
              <a:ext cx="385676" cy="1234440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853" y="2577833"/>
              <a:ext cx="374904" cy="392423"/>
            </a:xfrm>
            <a:prstGeom prst="rect">
              <a:avLst/>
            </a:prstGeom>
          </p:spPr>
        </p:pic>
      </p:grpSp>
      <p:sp>
        <p:nvSpPr>
          <p:cNvPr id="93" name="Rectangle 92"/>
          <p:cNvSpPr/>
          <p:nvPr/>
        </p:nvSpPr>
        <p:spPr>
          <a:xfrm>
            <a:off x="6789911" y="3468525"/>
            <a:ext cx="1123740" cy="24873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</a:t>
            </a:r>
            <a:endParaRPr lang="en-US" sz="12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578682" y="2934020"/>
            <a:ext cx="4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124380" y="2958078"/>
            <a:ext cx="4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678365" y="2941981"/>
            <a:ext cx="4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071551" y="1983476"/>
            <a:ext cx="0" cy="45861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7628852" y="2007288"/>
            <a:ext cx="1" cy="4348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532775" y="2082008"/>
            <a:ext cx="584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28852" y="2102356"/>
            <a:ext cx="809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923379" y="814290"/>
            <a:ext cx="821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Web App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741193" y="4695738"/>
            <a:ext cx="1042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MapReduce Indexing Job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718133" y="3612614"/>
            <a:ext cx="1260056" cy="3162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Files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304824" y="3651747"/>
            <a:ext cx="1260056" cy="3162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Indexed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948975" y="1791845"/>
            <a:ext cx="2532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HDFS</a:t>
            </a:r>
          </a:p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(Hadoop Distributed File System)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Scalable Indexing</a:t>
            </a:r>
            <a:endParaRPr lang="en-IN" dirty="0"/>
          </a:p>
        </p:txBody>
      </p:sp>
      <p:sp>
        <p:nvSpPr>
          <p:cNvPr id="70" name="TextBox 69"/>
          <p:cNvSpPr txBox="1"/>
          <p:nvPr/>
        </p:nvSpPr>
        <p:spPr>
          <a:xfrm>
            <a:off x="519195" y="3614855"/>
            <a:ext cx="1118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Data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04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47120"/>
            <a:ext cx="3731919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Job trends for Apache Solr</a:t>
            </a:r>
            <a:endParaRPr lang="en-IN" dirty="0"/>
          </a:p>
        </p:txBody>
      </p:sp>
      <p:pic>
        <p:nvPicPr>
          <p:cNvPr id="5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14" y="1055450"/>
            <a:ext cx="5909553" cy="328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1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1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Objectives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9198" y="818924"/>
            <a:ext cx="7092855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module, you will be able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understand:</a:t>
            </a:r>
            <a:b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for search engine for enterprise grade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 &amp; challenges of search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Indexing &amp; Searching &amp; W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you need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them?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is Indexing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Searching Handled in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Solr &amp; its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features?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S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olr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schema &amp; its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structure?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achieve Bigdata/NoSQL needs using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Leveraging Solr Capabilities with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job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opportunity for Solr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Developers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87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/>
              <a:t>Why Do I Need Search Engines ?</a:t>
            </a:r>
            <a:endParaRPr lang="en-IN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1845" y="1019484"/>
            <a:ext cx="6363356" cy="3601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71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942" y="959428"/>
            <a:ext cx="6303818" cy="356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98836" y="145917"/>
            <a:ext cx="5953326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Search Engine: Why do I need them?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162493" y="1118457"/>
            <a:ext cx="16153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1. Text Based 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2169091" y="994840"/>
            <a:ext cx="2834424" cy="197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00942" y="1227621"/>
            <a:ext cx="1599959" cy="1207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7162493" y="1588163"/>
            <a:ext cx="11251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Filter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162493" y="1926370"/>
            <a:ext cx="12917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Documents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3735500" y="2792397"/>
            <a:ext cx="874947" cy="777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2087955" y="851329"/>
            <a:ext cx="203181" cy="237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15" name="Oval 14"/>
          <p:cNvSpPr/>
          <p:nvPr/>
        </p:nvSpPr>
        <p:spPr>
          <a:xfrm>
            <a:off x="499351" y="1108755"/>
            <a:ext cx="203181" cy="237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3583114" y="2673531"/>
            <a:ext cx="203181" cy="237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47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Search Engine – What it should be?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836" y="923250"/>
            <a:ext cx="83247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need a storage engine to search records / documents using text-based keywords it should support following features: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be optimized for faster text searches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have flexible schema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support sorting of documents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Scale - Should be optimized for reads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be document oriented</a:t>
            </a:r>
          </a:p>
        </p:txBody>
      </p:sp>
    </p:spTree>
    <p:extLst>
      <p:ext uri="{BB962C8B-B14F-4D97-AF65-F5344CB8AC3E}">
        <p14:creationId xmlns:p14="http://schemas.microsoft.com/office/powerpoint/2010/main" val="41794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err="1" smtClean="0"/>
              <a:t>Cleartrip</a:t>
            </a:r>
            <a:r>
              <a:rPr lang="en-US" dirty="0" smtClean="0"/>
              <a:t> Spatial </a:t>
            </a:r>
            <a:r>
              <a:rPr lang="en-US" dirty="0"/>
              <a:t>Search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8" y="865716"/>
            <a:ext cx="7599845" cy="38206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825765" y="1387365"/>
            <a:ext cx="4546158" cy="3298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63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Lucene ?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98836" y="977927"/>
            <a:ext cx="8271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powerful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search library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lets you easily add search or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Retrieval (IR)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applications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by LinkedIn, Twitter, … and many more (see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http://wiki.apache.org/lucene-java/PoweredBy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Scalable &amp; High-performance Indexing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Powerful, Accurate and Efficient Search Algorithms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Cross-Platform Solution</a:t>
            </a:r>
          </a:p>
          <a:p>
            <a:pPr marL="514350" lvl="1" indent="-171450">
              <a:lnSpc>
                <a:spcPct val="200000"/>
              </a:lnSpc>
              <a:buFont typeface="Tahoma" panose="020B0604030504040204" pitchFamily="34" charset="0"/>
              <a:buChar char="»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 &amp; 100% pure Java</a:t>
            </a:r>
          </a:p>
          <a:p>
            <a:pPr marL="514350" lvl="1" indent="-171450">
              <a:lnSpc>
                <a:spcPct val="200000"/>
              </a:lnSpc>
              <a:buFont typeface="Tahoma" panose="020B0604030504040204" pitchFamily="34" charset="0"/>
              <a:buChar char="»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Implementations in other programming languages available that are index-compatible</a:t>
            </a:r>
            <a:endParaRPr lang="en-IN" sz="1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836" y="3876432"/>
            <a:ext cx="31115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 descr="https://pbs.twimg.com/profile_images/1550705879/DougBWSqua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7537" y="2178138"/>
            <a:ext cx="1669420" cy="16002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993871" y="3675960"/>
            <a:ext cx="1755802" cy="400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5725" indent="-85725">
              <a:lnSpc>
                <a:spcPct val="200000"/>
              </a:lnSpc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Doug Cutting “Creator”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5" y="145917"/>
            <a:ext cx="6737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/>
              <a:t>Indexing </a:t>
            </a:r>
            <a:r>
              <a:rPr lang="en-US" dirty="0" smtClean="0"/>
              <a:t>– How </a:t>
            </a:r>
            <a:r>
              <a:rPr lang="en-US" dirty="0"/>
              <a:t>it </a:t>
            </a:r>
            <a:r>
              <a:rPr lang="en-US" dirty="0" smtClean="0"/>
              <a:t>works? </a:t>
            </a:r>
            <a:endParaRPr lang="en-IN" dirty="0"/>
          </a:p>
        </p:txBody>
      </p:sp>
      <p:grpSp>
        <p:nvGrpSpPr>
          <p:cNvPr id="6" name="Group 5"/>
          <p:cNvGrpSpPr/>
          <p:nvPr/>
        </p:nvGrpSpPr>
        <p:grpSpPr>
          <a:xfrm>
            <a:off x="1154477" y="1425442"/>
            <a:ext cx="6835046" cy="2863715"/>
            <a:chOff x="1087201" y="1137765"/>
            <a:chExt cx="6835046" cy="2863715"/>
          </a:xfrm>
        </p:grpSpPr>
        <p:sp>
          <p:nvSpPr>
            <p:cNvPr id="2" name="Folded Corner 1"/>
            <p:cNvSpPr/>
            <p:nvPr/>
          </p:nvSpPr>
          <p:spPr>
            <a:xfrm>
              <a:off x="1087201" y="1437848"/>
              <a:ext cx="1841368" cy="650451"/>
            </a:xfrm>
            <a:prstGeom prst="foldedCorner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 like edureka courses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Folded Corner 6"/>
            <p:cNvSpPr/>
            <p:nvPr/>
          </p:nvSpPr>
          <p:spPr>
            <a:xfrm>
              <a:off x="3551763" y="1437848"/>
              <a:ext cx="1841369" cy="650451"/>
            </a:xfrm>
            <a:prstGeom prst="foldedCorner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Edureka teaches big data courses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Folded Corner 7"/>
            <p:cNvSpPr/>
            <p:nvPr/>
          </p:nvSpPr>
          <p:spPr>
            <a:xfrm>
              <a:off x="6011748" y="1437847"/>
              <a:ext cx="1910499" cy="650451"/>
            </a:xfrm>
            <a:prstGeom prst="foldedCorner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Edureka helps learn new technologies easily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06692" y="1137765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 - 1 (“D1”)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01242" y="1137765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 - 2 (“D2”)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95792" y="1137765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 - 3 (“D3”)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02559" y="2801151"/>
              <a:ext cx="1964833" cy="120032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“edureka” = {D1, D2, D3}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“courses” = {D1, 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“teaches” = {D2}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“big”        = {D2}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“data”      = {D2}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“helps”     = {D3}    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99227" y="3136776"/>
              <a:ext cx="9052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“edureka” 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054" name="Picture 6" descr="http://kyahwood.com/files/4913/2589/4186/sear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570" y="3034021"/>
              <a:ext cx="551660" cy="551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ight Arrow 14"/>
            <p:cNvSpPr/>
            <p:nvPr/>
          </p:nvSpPr>
          <p:spPr>
            <a:xfrm>
              <a:off x="2928569" y="3136776"/>
              <a:ext cx="616230" cy="292249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Up Arrow 15"/>
            <p:cNvSpPr/>
            <p:nvPr/>
          </p:nvSpPr>
          <p:spPr>
            <a:xfrm>
              <a:off x="4324358" y="2193783"/>
              <a:ext cx="296177" cy="501884"/>
            </a:xfrm>
            <a:prstGeom prst="up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7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resh">
    <a:dk1>
      <a:srgbClr val="262626"/>
    </a:dk1>
    <a:lt1>
      <a:sysClr val="window" lastClr="FFFFFF"/>
    </a:lt1>
    <a:dk2>
      <a:srgbClr val="595959"/>
    </a:dk2>
    <a:lt2>
      <a:srgbClr val="EEECE1"/>
    </a:lt2>
    <a:accent1>
      <a:srgbClr val="F4891E"/>
    </a:accent1>
    <a:accent2>
      <a:srgbClr val="7BCF27"/>
    </a:accent2>
    <a:accent3>
      <a:srgbClr val="9BBB59"/>
    </a:accent3>
    <a:accent4>
      <a:srgbClr val="00B0F0"/>
    </a:accent4>
    <a:accent5>
      <a:srgbClr val="4BACC6"/>
    </a:accent5>
    <a:accent6>
      <a:srgbClr val="F79646"/>
    </a:accent6>
    <a:hlink>
      <a:srgbClr val="00B0F0"/>
    </a:hlink>
    <a:folHlink>
      <a:srgbClr val="F4891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12729</TotalTime>
  <Words>1309</Words>
  <Application>Microsoft Office PowerPoint</Application>
  <PresentationFormat>On-screen Show (16:9)</PresentationFormat>
  <Paragraphs>212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Castellar</vt:lpstr>
      <vt:lpstr>Symbol</vt:lpstr>
      <vt:lpstr>Tahoma</vt:lpstr>
      <vt:lpstr>Wingdings</vt:lpstr>
      <vt:lpstr>2_Brain4ce_course_template</vt:lpstr>
      <vt:lpstr>5_Brain4ce_course_template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Komala</dc:creator>
  <cp:lastModifiedBy>Awanish</cp:lastModifiedBy>
  <cp:revision>1235</cp:revision>
  <dcterms:created xsi:type="dcterms:W3CDTF">2014-07-21T07:23:07Z</dcterms:created>
  <dcterms:modified xsi:type="dcterms:W3CDTF">2015-08-19T10:03:11Z</dcterms:modified>
</cp:coreProperties>
</file>